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84" r:id="rId1"/>
  </p:sldMasterIdLst>
  <p:notesMasterIdLst>
    <p:notesMasterId r:id="rId17"/>
  </p:notesMasterIdLst>
  <p:sldIdLst>
    <p:sldId id="267" r:id="rId2"/>
    <p:sldId id="257" r:id="rId3"/>
    <p:sldId id="258" r:id="rId4"/>
    <p:sldId id="259" r:id="rId5"/>
    <p:sldId id="260" r:id="rId6"/>
    <p:sldId id="266" r:id="rId7"/>
    <p:sldId id="271" r:id="rId8"/>
    <p:sldId id="269" r:id="rId9"/>
    <p:sldId id="274" r:id="rId10"/>
    <p:sldId id="272" r:id="rId11"/>
    <p:sldId id="262" r:id="rId12"/>
    <p:sldId id="263" r:id="rId13"/>
    <p:sldId id="264" r:id="rId14"/>
    <p:sldId id="275" r:id="rId15"/>
    <p:sldId id="273" r:id="rId16"/>
  </p:sldIdLst>
  <p:sldSz cx="14630400" cy="8229600"/>
  <p:notesSz cx="8229600" cy="14630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E776F4D-F8BE-488A-8ED7-B6D3A85CDD29}" v="1" dt="2024-07-15T13:55:51.26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3447" autoAdjust="0"/>
  </p:normalViewPr>
  <p:slideViewPr>
    <p:cSldViewPr snapToGrid="0" snapToObjects="1">
      <p:cViewPr varScale="1">
        <p:scale>
          <a:sx n="69" d="100"/>
          <a:sy n="69" d="100"/>
        </p:scale>
        <p:origin x="677"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ooja S D" userId="9351700fd5a0be97" providerId="LiveId" clId="{9E776F4D-F8BE-488A-8ED7-B6D3A85CDD29}"/>
    <pc:docChg chg="undo custSel addSld delSld modSld">
      <pc:chgData name="Pooja S D" userId="9351700fd5a0be97" providerId="LiveId" clId="{9E776F4D-F8BE-488A-8ED7-B6D3A85CDD29}" dt="2024-07-15T14:01:13.778" v="60" actId="47"/>
      <pc:docMkLst>
        <pc:docMk/>
      </pc:docMkLst>
      <pc:sldChg chg="modSp mod">
        <pc:chgData name="Pooja S D" userId="9351700fd5a0be97" providerId="LiveId" clId="{9E776F4D-F8BE-488A-8ED7-B6D3A85CDD29}" dt="2024-07-15T13:59:46.939" v="56" actId="20577"/>
        <pc:sldMkLst>
          <pc:docMk/>
          <pc:sldMk cId="0" sldId="267"/>
        </pc:sldMkLst>
        <pc:spChg chg="mod">
          <ac:chgData name="Pooja S D" userId="9351700fd5a0be97" providerId="LiveId" clId="{9E776F4D-F8BE-488A-8ED7-B6D3A85CDD29}" dt="2024-07-15T13:53:27.833" v="5" actId="1076"/>
          <ac:spMkLst>
            <pc:docMk/>
            <pc:sldMk cId="0" sldId="267"/>
            <ac:spMk id="3" creationId="{00000000-0000-0000-0000-000000000000}"/>
          </ac:spMkLst>
        </pc:spChg>
        <pc:spChg chg="mod">
          <ac:chgData name="Pooja S D" userId="9351700fd5a0be97" providerId="LiveId" clId="{9E776F4D-F8BE-488A-8ED7-B6D3A85CDD29}" dt="2024-07-15T13:59:45.578" v="54" actId="1076"/>
          <ac:spMkLst>
            <pc:docMk/>
            <pc:sldMk cId="0" sldId="267"/>
            <ac:spMk id="6" creationId="{00000000-0000-0000-0000-000000000000}"/>
          </ac:spMkLst>
        </pc:spChg>
        <pc:spChg chg="mod">
          <ac:chgData name="Pooja S D" userId="9351700fd5a0be97" providerId="LiveId" clId="{9E776F4D-F8BE-488A-8ED7-B6D3A85CDD29}" dt="2024-07-15T13:59:45.921" v="55" actId="1076"/>
          <ac:spMkLst>
            <pc:docMk/>
            <pc:sldMk cId="0" sldId="267"/>
            <ac:spMk id="8" creationId="{00000000-0000-0000-0000-000000000000}"/>
          </ac:spMkLst>
        </pc:spChg>
        <pc:spChg chg="mod">
          <ac:chgData name="Pooja S D" userId="9351700fd5a0be97" providerId="LiveId" clId="{9E776F4D-F8BE-488A-8ED7-B6D3A85CDD29}" dt="2024-07-15T13:59:46.939" v="56" actId="20577"/>
          <ac:spMkLst>
            <pc:docMk/>
            <pc:sldMk cId="0" sldId="267"/>
            <ac:spMk id="9" creationId="{6B09336A-DCF8-5853-40FE-2C331629D6DE}"/>
          </ac:spMkLst>
        </pc:spChg>
      </pc:sldChg>
      <pc:sldChg chg="addSp delSp modSp new del mod">
        <pc:chgData name="Pooja S D" userId="9351700fd5a0be97" providerId="LiveId" clId="{9E776F4D-F8BE-488A-8ED7-B6D3A85CDD29}" dt="2024-07-15T14:01:13.778" v="60" actId="47"/>
        <pc:sldMkLst>
          <pc:docMk/>
          <pc:sldMk cId="2009723144" sldId="276"/>
        </pc:sldMkLst>
        <pc:spChg chg="add del mod">
          <ac:chgData name="Pooja S D" userId="9351700fd5a0be97" providerId="LiveId" clId="{9E776F4D-F8BE-488A-8ED7-B6D3A85CDD29}" dt="2024-07-15T14:00:47.338" v="59"/>
          <ac:spMkLst>
            <pc:docMk/>
            <pc:sldMk cId="2009723144" sldId="276"/>
            <ac:spMk id="2" creationId="{E136B175-D415-AD77-8B47-4EA8DD0040B9}"/>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289059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7" name="Picture 6" descr="HD-PanelTitle-GrommetsCombine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4626590" cy="8227457"/>
          </a:xfrm>
          <a:prstGeom prst="rect">
            <a:avLst/>
          </a:prstGeom>
        </p:spPr>
      </p:pic>
      <p:sp>
        <p:nvSpPr>
          <p:cNvPr id="2" name="Title 1"/>
          <p:cNvSpPr>
            <a:spLocks noGrp="1"/>
          </p:cNvSpPr>
          <p:nvPr>
            <p:ph type="ctrTitle"/>
          </p:nvPr>
        </p:nvSpPr>
        <p:spPr>
          <a:xfrm>
            <a:off x="3230878" y="2245358"/>
            <a:ext cx="8178803" cy="1818640"/>
          </a:xfrm>
        </p:spPr>
        <p:txBody>
          <a:bodyPr anchor="b">
            <a:noAutofit/>
          </a:bodyPr>
          <a:lstStyle>
            <a:lvl1pPr algn="ctr">
              <a:defRPr sz="6480">
                <a:effectLst/>
              </a:defRPr>
            </a:lvl1pPr>
          </a:lstStyle>
          <a:p>
            <a:r>
              <a:rPr lang="en-US"/>
              <a:t>Click to edit Master title style</a:t>
            </a:r>
            <a:endParaRPr lang="en-US" dirty="0"/>
          </a:p>
        </p:txBody>
      </p:sp>
      <p:sp>
        <p:nvSpPr>
          <p:cNvPr id="3" name="Subtitle 2"/>
          <p:cNvSpPr>
            <a:spLocks noGrp="1"/>
          </p:cNvSpPr>
          <p:nvPr>
            <p:ph type="subTitle" idx="1"/>
          </p:nvPr>
        </p:nvSpPr>
        <p:spPr>
          <a:xfrm>
            <a:off x="3230878" y="4389117"/>
            <a:ext cx="8178803" cy="1584962"/>
          </a:xfrm>
        </p:spPr>
        <p:txBody>
          <a:bodyPr anchor="t">
            <a:normAutofit/>
          </a:bodyPr>
          <a:lstStyle>
            <a:lvl1pPr marL="0" indent="0" algn="ctr">
              <a:buNone/>
              <a:defRPr sz="2520">
                <a:solidFill>
                  <a:schemeClr val="tx1"/>
                </a:solidFill>
              </a:defRPr>
            </a:lvl1pPr>
            <a:lvl2pPr marL="548640" indent="0" algn="ctr">
              <a:buNone/>
              <a:defRPr>
                <a:solidFill>
                  <a:schemeClr val="tx1">
                    <a:tint val="75000"/>
                  </a:schemeClr>
                </a:solidFill>
              </a:defRPr>
            </a:lvl2pPr>
            <a:lvl3pPr marL="1097280" indent="0" algn="ctr">
              <a:buNone/>
              <a:defRPr>
                <a:solidFill>
                  <a:schemeClr val="tx1">
                    <a:tint val="75000"/>
                  </a:schemeClr>
                </a:solidFill>
              </a:defRPr>
            </a:lvl3pPr>
            <a:lvl4pPr marL="1645920" indent="0" algn="ctr">
              <a:buNone/>
              <a:defRPr>
                <a:solidFill>
                  <a:schemeClr val="tx1">
                    <a:tint val="75000"/>
                  </a:schemeClr>
                </a:solidFill>
              </a:defRPr>
            </a:lvl4pPr>
            <a:lvl5pPr marL="2194560" indent="0" algn="ctr">
              <a:buNone/>
              <a:defRPr>
                <a:solidFill>
                  <a:schemeClr val="tx1">
                    <a:tint val="75000"/>
                  </a:schemeClr>
                </a:solidFill>
              </a:defRPr>
            </a:lvl5pPr>
            <a:lvl6pPr marL="2743200" indent="0" algn="ctr">
              <a:buNone/>
              <a:defRPr>
                <a:solidFill>
                  <a:schemeClr val="tx1">
                    <a:tint val="75000"/>
                  </a:schemeClr>
                </a:solidFill>
              </a:defRPr>
            </a:lvl6pPr>
            <a:lvl7pPr marL="3291840" indent="0" algn="ctr">
              <a:buNone/>
              <a:defRPr>
                <a:solidFill>
                  <a:schemeClr val="tx1">
                    <a:tint val="75000"/>
                  </a:schemeClr>
                </a:solidFill>
              </a:defRPr>
            </a:lvl7pPr>
            <a:lvl8pPr marL="3840480" indent="0" algn="ctr">
              <a:buNone/>
              <a:defRPr>
                <a:solidFill>
                  <a:schemeClr val="tx1">
                    <a:tint val="75000"/>
                  </a:schemeClr>
                </a:solidFill>
              </a:defRPr>
            </a:lvl8pPr>
            <a:lvl9pPr marL="438912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9579879" y="6045196"/>
            <a:ext cx="1076960" cy="335280"/>
          </a:xfrm>
        </p:spPr>
        <p:txBody>
          <a:bodyPr/>
          <a:lstStyle/>
          <a:p>
            <a:fld id="{6AD6EE87-EBD5-4F12-A48A-63ACA297AC8F}" type="datetimeFigureOut">
              <a:rPr lang="en-US" smtClean="0"/>
              <a:t>7/15/2024</a:t>
            </a:fld>
            <a:endParaRPr lang="en-US" dirty="0"/>
          </a:p>
        </p:txBody>
      </p:sp>
      <p:sp>
        <p:nvSpPr>
          <p:cNvPr id="5" name="Footer Placeholder 4"/>
          <p:cNvSpPr>
            <a:spLocks noGrp="1"/>
          </p:cNvSpPr>
          <p:nvPr>
            <p:ph type="ftr" sz="quarter" idx="11"/>
          </p:nvPr>
        </p:nvSpPr>
        <p:spPr>
          <a:xfrm>
            <a:off x="3230877" y="6045196"/>
            <a:ext cx="6257562" cy="335280"/>
          </a:xfrm>
        </p:spPr>
        <p:txBody>
          <a:bodyPr/>
          <a:lstStyle/>
          <a:p>
            <a:endParaRPr lang="en-US" dirty="0"/>
          </a:p>
        </p:txBody>
      </p:sp>
      <p:sp>
        <p:nvSpPr>
          <p:cNvPr id="6" name="Slide Number Placeholder 5"/>
          <p:cNvSpPr>
            <a:spLocks noGrp="1"/>
          </p:cNvSpPr>
          <p:nvPr>
            <p:ph type="sldNum" sz="quarter" idx="12"/>
          </p:nvPr>
        </p:nvSpPr>
        <p:spPr>
          <a:xfrm>
            <a:off x="10748281" y="6045196"/>
            <a:ext cx="661400" cy="335280"/>
          </a:xfrm>
        </p:spPr>
        <p:txBody>
          <a:bodyPr/>
          <a:lstStyle/>
          <a:p>
            <a:fld id="{4FAB73BC-B049-4115-A692-8D63A059BFB8}" type="slidenum">
              <a:rPr lang="en-US" smtClean="0"/>
              <a:t>‹#›</a:t>
            </a:fld>
            <a:endParaRPr lang="en-US" dirty="0"/>
          </a:p>
        </p:txBody>
      </p:sp>
      <p:cxnSp>
        <p:nvCxnSpPr>
          <p:cNvPr id="15" name="Straight Connector 14"/>
          <p:cNvCxnSpPr/>
          <p:nvPr/>
        </p:nvCxnSpPr>
        <p:spPr>
          <a:xfrm>
            <a:off x="3230879" y="4226557"/>
            <a:ext cx="8178802" cy="0"/>
          </a:xfrm>
          <a:prstGeom prst="line">
            <a:avLst/>
          </a:prstGeom>
          <a:ln>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75800982"/>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54481" y="5778498"/>
            <a:ext cx="11531599" cy="680086"/>
          </a:xfrm>
        </p:spPr>
        <p:txBody>
          <a:bodyPr anchor="b">
            <a:normAutofit/>
          </a:bodyPr>
          <a:lstStyle>
            <a:lvl1pPr algn="ctr">
              <a:defRPr sz="288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249713" y="1249679"/>
            <a:ext cx="12127166" cy="4003043"/>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920"/>
            </a:lvl1pPr>
            <a:lvl2pPr marL="548640" indent="0">
              <a:buNone/>
              <a:defRPr sz="1920"/>
            </a:lvl2pPr>
            <a:lvl3pPr marL="1097280" indent="0">
              <a:buNone/>
              <a:defRPr sz="192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r>
              <a:rPr lang="en-US"/>
              <a:t>Click icon to add picture</a:t>
            </a:r>
            <a:endParaRPr lang="en-US" dirty="0"/>
          </a:p>
        </p:txBody>
      </p:sp>
      <p:sp>
        <p:nvSpPr>
          <p:cNvPr id="4" name="Text Placeholder 3"/>
          <p:cNvSpPr>
            <a:spLocks noGrp="1"/>
          </p:cNvSpPr>
          <p:nvPr>
            <p:ph type="body" sz="half" idx="2"/>
          </p:nvPr>
        </p:nvSpPr>
        <p:spPr>
          <a:xfrm>
            <a:off x="1554481" y="6458584"/>
            <a:ext cx="11531599" cy="592454"/>
          </a:xfrm>
        </p:spPr>
        <p:txBody>
          <a:bodyPr>
            <a:normAutofit/>
          </a:bodyPr>
          <a:lstStyle>
            <a:lvl1pPr marL="0" indent="0" algn="ctr">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5" name="Date Placeholder 4"/>
          <p:cNvSpPr>
            <a:spLocks noGrp="1"/>
          </p:cNvSpPr>
          <p:nvPr>
            <p:ph type="dt" sz="half" idx="10"/>
          </p:nvPr>
        </p:nvSpPr>
        <p:spPr/>
        <p:txBody>
          <a:bodyPr/>
          <a:lstStyle/>
          <a:p>
            <a:fld id="{90298CD5-6C1E-4009-B41F-6DF62E31D3BE}" type="datetimeFigureOut">
              <a:rPr lang="en-US" smtClean="0"/>
              <a:pPr/>
              <a:t>7/15/2024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125425675"/>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564642" y="1178558"/>
            <a:ext cx="11511278" cy="3545842"/>
          </a:xfrm>
        </p:spPr>
        <p:txBody>
          <a:bodyPr anchor="ctr">
            <a:normAutofit/>
          </a:bodyPr>
          <a:lstStyle>
            <a:lvl1pPr algn="ctr">
              <a:defRPr sz="3840" b="0" cap="none"/>
            </a:lvl1pPr>
          </a:lstStyle>
          <a:p>
            <a:r>
              <a:rPr lang="en-US"/>
              <a:t>Click to edit Master title style</a:t>
            </a:r>
            <a:endParaRPr lang="en-US" dirty="0"/>
          </a:p>
        </p:txBody>
      </p:sp>
      <p:sp>
        <p:nvSpPr>
          <p:cNvPr id="3" name="Text Placeholder 2"/>
          <p:cNvSpPr>
            <a:spLocks noGrp="1"/>
          </p:cNvSpPr>
          <p:nvPr>
            <p:ph type="body" idx="1"/>
          </p:nvPr>
        </p:nvSpPr>
        <p:spPr>
          <a:xfrm>
            <a:off x="1564642" y="5212080"/>
            <a:ext cx="11511278" cy="1838960"/>
          </a:xfrm>
        </p:spPr>
        <p:txBody>
          <a:bodyPr anchor="ctr">
            <a:normAutofit/>
          </a:bodyPr>
          <a:lstStyle>
            <a:lvl1pPr marL="0" indent="0" algn="ctr">
              <a:buNone/>
              <a:defRPr sz="2400">
                <a:solidFill>
                  <a:schemeClr val="tx1"/>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0298CD5-6C1E-4009-B41F-6DF62E31D3BE}" type="datetimeFigureOut">
              <a:rPr lang="en-US" smtClean="0"/>
              <a:pPr/>
              <a:t>7/15/2024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cxnSp>
        <p:nvCxnSpPr>
          <p:cNvPr id="15" name="Straight Connector 14"/>
          <p:cNvCxnSpPr/>
          <p:nvPr/>
        </p:nvCxnSpPr>
        <p:spPr>
          <a:xfrm>
            <a:off x="1675403" y="4968239"/>
            <a:ext cx="11288758"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04116879"/>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35455" y="1178558"/>
            <a:ext cx="11155678" cy="2844802"/>
          </a:xfrm>
        </p:spPr>
        <p:txBody>
          <a:bodyPr anchor="ctr">
            <a:normAutofit/>
          </a:bodyPr>
          <a:lstStyle>
            <a:lvl1pPr algn="ctr">
              <a:defRPr sz="384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2009775" y="4023360"/>
            <a:ext cx="10607042" cy="701040"/>
          </a:xfrm>
        </p:spPr>
        <p:txBody>
          <a:bodyPr anchor="ctr">
            <a:normAutofit/>
          </a:bodyPr>
          <a:lstStyle>
            <a:lvl1pPr marL="0" indent="0" algn="r">
              <a:buFontTx/>
              <a:buNone/>
              <a:defRPr sz="2400"/>
            </a:lvl1pPr>
            <a:lvl2pPr marL="548640" indent="0">
              <a:buFontTx/>
              <a:buNone/>
              <a:defRPr/>
            </a:lvl2pPr>
            <a:lvl3pPr marL="1097280" indent="0">
              <a:buFontTx/>
              <a:buNone/>
              <a:defRPr/>
            </a:lvl3pPr>
            <a:lvl4pPr marL="1645920" indent="0">
              <a:buFontTx/>
              <a:buNone/>
              <a:defRPr/>
            </a:lvl4pPr>
            <a:lvl5pPr marL="2194560" indent="0">
              <a:buFontTx/>
              <a:buNone/>
              <a:defRPr/>
            </a:lvl5pPr>
          </a:lstStyle>
          <a:p>
            <a:pPr lvl="0"/>
            <a:r>
              <a:rPr lang="en-US"/>
              <a:t>Click to edit Master text styles</a:t>
            </a:r>
          </a:p>
        </p:txBody>
      </p:sp>
      <p:sp>
        <p:nvSpPr>
          <p:cNvPr id="3" name="Text Placeholder 2"/>
          <p:cNvSpPr>
            <a:spLocks noGrp="1"/>
          </p:cNvSpPr>
          <p:nvPr>
            <p:ph type="body" idx="1"/>
          </p:nvPr>
        </p:nvSpPr>
        <p:spPr>
          <a:xfrm>
            <a:off x="1554481" y="5212080"/>
            <a:ext cx="11531599" cy="1838960"/>
          </a:xfrm>
        </p:spPr>
        <p:txBody>
          <a:bodyPr anchor="ctr">
            <a:normAutofit/>
          </a:bodyPr>
          <a:lstStyle>
            <a:lvl1pPr marL="0" indent="0" algn="ctr">
              <a:buNone/>
              <a:defRPr sz="2400">
                <a:solidFill>
                  <a:schemeClr val="tx1"/>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0298CD5-6C1E-4009-B41F-6DF62E31D3BE}" type="datetimeFigureOut">
              <a:rPr lang="en-US" smtClean="0"/>
              <a:pPr/>
              <a:t>7/15/2024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
        <p:nvSpPr>
          <p:cNvPr id="14" name="TextBox 13"/>
          <p:cNvSpPr txBox="1"/>
          <p:nvPr/>
        </p:nvSpPr>
        <p:spPr>
          <a:xfrm>
            <a:off x="1034416" y="1055953"/>
            <a:ext cx="731520" cy="701731"/>
          </a:xfrm>
          <a:prstGeom prst="rect">
            <a:avLst/>
          </a:prstGeom>
        </p:spPr>
        <p:txBody>
          <a:bodyPr vert="horz" lIns="109728" tIns="54864" rIns="109728" bIns="54864" rtlCol="0" anchor="ctr">
            <a:noAutofit/>
          </a:bodyPr>
          <a:lstStyle/>
          <a:p>
            <a:pPr lvl="0"/>
            <a:r>
              <a:rPr lang="en-US" sz="9600" dirty="0">
                <a:solidFill>
                  <a:schemeClr val="tx1"/>
                </a:solidFill>
                <a:effectLst/>
              </a:rPr>
              <a:t>“</a:t>
            </a:r>
          </a:p>
        </p:txBody>
      </p:sp>
      <p:sp>
        <p:nvSpPr>
          <p:cNvPr id="15" name="TextBox 14"/>
          <p:cNvSpPr txBox="1"/>
          <p:nvPr/>
        </p:nvSpPr>
        <p:spPr>
          <a:xfrm>
            <a:off x="12720320" y="3393444"/>
            <a:ext cx="731520" cy="701731"/>
          </a:xfrm>
          <a:prstGeom prst="rect">
            <a:avLst/>
          </a:prstGeom>
        </p:spPr>
        <p:txBody>
          <a:bodyPr vert="horz" lIns="109728" tIns="54864" rIns="109728" bIns="54864" rtlCol="0" anchor="ctr">
            <a:noAutofit/>
          </a:bodyPr>
          <a:lstStyle/>
          <a:p>
            <a:pPr lvl="0" algn="r"/>
            <a:r>
              <a:rPr lang="en-US" sz="9600" dirty="0">
                <a:solidFill>
                  <a:schemeClr val="tx1"/>
                </a:solidFill>
                <a:effectLst/>
              </a:rPr>
              <a:t>”</a:t>
            </a:r>
          </a:p>
        </p:txBody>
      </p:sp>
      <p:cxnSp>
        <p:nvCxnSpPr>
          <p:cNvPr id="19" name="Straight Connector 18"/>
          <p:cNvCxnSpPr/>
          <p:nvPr/>
        </p:nvCxnSpPr>
        <p:spPr>
          <a:xfrm>
            <a:off x="1675403" y="4968239"/>
            <a:ext cx="11288758"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02633084"/>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554482" y="3970297"/>
            <a:ext cx="11531602" cy="1762560"/>
          </a:xfrm>
        </p:spPr>
        <p:txBody>
          <a:bodyPr anchor="b">
            <a:normAutofit/>
          </a:bodyPr>
          <a:lstStyle>
            <a:lvl1pPr algn="l">
              <a:defRPr sz="3840" b="0" cap="none"/>
            </a:lvl1pPr>
          </a:lstStyle>
          <a:p>
            <a:r>
              <a:rPr lang="en-US"/>
              <a:t>Click to edit Master title style</a:t>
            </a:r>
            <a:endParaRPr lang="en-US" dirty="0"/>
          </a:p>
        </p:txBody>
      </p:sp>
      <p:sp>
        <p:nvSpPr>
          <p:cNvPr id="3" name="Text Placeholder 2"/>
          <p:cNvSpPr>
            <a:spLocks noGrp="1"/>
          </p:cNvSpPr>
          <p:nvPr>
            <p:ph type="body" idx="1"/>
          </p:nvPr>
        </p:nvSpPr>
        <p:spPr>
          <a:xfrm>
            <a:off x="1554481" y="5732857"/>
            <a:ext cx="11531602" cy="1032480"/>
          </a:xfrm>
        </p:spPr>
        <p:txBody>
          <a:bodyPr anchor="t">
            <a:normAutofit/>
          </a:bodyPr>
          <a:lstStyle>
            <a:lvl1pPr marL="0" indent="0" algn="l">
              <a:buNone/>
              <a:defRPr sz="2400">
                <a:solidFill>
                  <a:schemeClr val="tx1"/>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0298CD5-6C1E-4009-B41F-6DF62E31D3BE}" type="datetimeFigureOut">
              <a:rPr lang="en-US" smtClean="0"/>
              <a:pPr/>
              <a:t>7/15/2024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734880813"/>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735455" y="1178558"/>
            <a:ext cx="11155678" cy="2692402"/>
          </a:xfrm>
        </p:spPr>
        <p:txBody>
          <a:bodyPr anchor="ctr">
            <a:normAutofit/>
          </a:bodyPr>
          <a:lstStyle>
            <a:lvl1pPr algn="ctr">
              <a:defRPr sz="3840" b="0" cap="none">
                <a:solidFill>
                  <a:schemeClr val="tx1"/>
                </a:solidFill>
              </a:defRPr>
            </a:lvl1pPr>
          </a:lstStyle>
          <a:p>
            <a:r>
              <a:rPr lang="en-US"/>
              <a:t>Click to edit Master title style</a:t>
            </a:r>
            <a:endParaRPr lang="en-US" dirty="0"/>
          </a:p>
        </p:txBody>
      </p:sp>
      <p:sp>
        <p:nvSpPr>
          <p:cNvPr id="14" name="Text Placeholder 2"/>
          <p:cNvSpPr>
            <a:spLocks noGrp="1"/>
          </p:cNvSpPr>
          <p:nvPr>
            <p:ph type="body" idx="13"/>
          </p:nvPr>
        </p:nvSpPr>
        <p:spPr>
          <a:xfrm>
            <a:off x="1554481" y="4367174"/>
            <a:ext cx="11531602" cy="1064362"/>
          </a:xfrm>
        </p:spPr>
        <p:txBody>
          <a:bodyPr anchor="b">
            <a:normAutofit/>
          </a:bodyPr>
          <a:lstStyle>
            <a:lvl1pPr marL="0" indent="0" algn="l">
              <a:spcBef>
                <a:spcPts val="0"/>
              </a:spcBef>
              <a:buNone/>
              <a:defRPr sz="2880">
                <a:solidFill>
                  <a:schemeClr val="tx1"/>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554481" y="5435600"/>
            <a:ext cx="11531602" cy="1615440"/>
          </a:xfrm>
        </p:spPr>
        <p:txBody>
          <a:bodyPr anchor="t">
            <a:normAutofit/>
          </a:bodyPr>
          <a:lstStyle>
            <a:lvl1pPr marL="0" indent="0" algn="l">
              <a:buNone/>
              <a:defRPr sz="2160">
                <a:solidFill>
                  <a:schemeClr val="tx1"/>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0298CD5-6C1E-4009-B41F-6DF62E31D3BE}" type="datetimeFigureOut">
              <a:rPr lang="en-US" smtClean="0"/>
              <a:pPr/>
              <a:t>7/15/2024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
        <p:nvSpPr>
          <p:cNvPr id="12" name="TextBox 11"/>
          <p:cNvSpPr txBox="1"/>
          <p:nvPr/>
        </p:nvSpPr>
        <p:spPr>
          <a:xfrm>
            <a:off x="1034416" y="1055953"/>
            <a:ext cx="731520" cy="701731"/>
          </a:xfrm>
          <a:prstGeom prst="rect">
            <a:avLst/>
          </a:prstGeom>
        </p:spPr>
        <p:txBody>
          <a:bodyPr vert="horz" lIns="109728" tIns="54864" rIns="109728" bIns="54864" rtlCol="0" anchor="ctr">
            <a:noAutofit/>
          </a:bodyPr>
          <a:lstStyle/>
          <a:p>
            <a:pPr lvl="0"/>
            <a:r>
              <a:rPr lang="en-US" sz="9600" dirty="0">
                <a:solidFill>
                  <a:schemeClr val="tx1"/>
                </a:solidFill>
                <a:effectLst/>
              </a:rPr>
              <a:t>“</a:t>
            </a:r>
          </a:p>
        </p:txBody>
      </p:sp>
      <p:sp>
        <p:nvSpPr>
          <p:cNvPr id="13" name="TextBox 12"/>
          <p:cNvSpPr txBox="1"/>
          <p:nvPr/>
        </p:nvSpPr>
        <p:spPr>
          <a:xfrm>
            <a:off x="12720320" y="3119113"/>
            <a:ext cx="731520" cy="701731"/>
          </a:xfrm>
          <a:prstGeom prst="rect">
            <a:avLst/>
          </a:prstGeom>
        </p:spPr>
        <p:txBody>
          <a:bodyPr vert="horz" lIns="109728" tIns="54864" rIns="109728" bIns="54864" rtlCol="0" anchor="ctr">
            <a:noAutofit/>
          </a:bodyPr>
          <a:lstStyle/>
          <a:p>
            <a:pPr lvl="0" algn="r"/>
            <a:r>
              <a:rPr lang="en-US" sz="9600" dirty="0">
                <a:solidFill>
                  <a:schemeClr val="tx1"/>
                </a:solidFill>
                <a:effectLst/>
              </a:rPr>
              <a:t>”</a:t>
            </a:r>
          </a:p>
        </p:txBody>
      </p:sp>
      <p:cxnSp>
        <p:nvCxnSpPr>
          <p:cNvPr id="26" name="Straight Connector 25"/>
          <p:cNvCxnSpPr/>
          <p:nvPr/>
        </p:nvCxnSpPr>
        <p:spPr>
          <a:xfrm>
            <a:off x="1675403" y="4114800"/>
            <a:ext cx="11288758"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5408349"/>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554481" y="1178558"/>
            <a:ext cx="11531599" cy="2692402"/>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1" name="Text Placeholder 2"/>
          <p:cNvSpPr>
            <a:spLocks noGrp="1"/>
          </p:cNvSpPr>
          <p:nvPr>
            <p:ph type="body" idx="13"/>
          </p:nvPr>
        </p:nvSpPr>
        <p:spPr>
          <a:xfrm>
            <a:off x="1554481" y="4356201"/>
            <a:ext cx="11531602" cy="1009498"/>
          </a:xfrm>
        </p:spPr>
        <p:txBody>
          <a:bodyPr anchor="b">
            <a:normAutofit/>
          </a:bodyPr>
          <a:lstStyle>
            <a:lvl1pPr marL="0" indent="0" algn="l">
              <a:spcBef>
                <a:spcPts val="0"/>
              </a:spcBef>
              <a:buNone/>
              <a:defRPr sz="3360">
                <a:solidFill>
                  <a:schemeClr val="tx1"/>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554480" y="5364480"/>
            <a:ext cx="11531604" cy="1686560"/>
          </a:xfrm>
        </p:spPr>
        <p:txBody>
          <a:bodyPr anchor="t">
            <a:normAutofit/>
          </a:bodyPr>
          <a:lstStyle>
            <a:lvl1pPr marL="0" indent="0" algn="l">
              <a:buNone/>
              <a:defRPr sz="2160">
                <a:solidFill>
                  <a:schemeClr val="tx1"/>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0298CD5-6C1E-4009-B41F-6DF62E31D3BE}" type="datetimeFigureOut">
              <a:rPr lang="en-US" smtClean="0"/>
              <a:pPr/>
              <a:t>7/15/2024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cxnSp>
        <p:nvCxnSpPr>
          <p:cNvPr id="15" name="Straight Connector 14"/>
          <p:cNvCxnSpPr/>
          <p:nvPr/>
        </p:nvCxnSpPr>
        <p:spPr>
          <a:xfrm>
            <a:off x="1675403" y="4114800"/>
            <a:ext cx="11288758"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40839369"/>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CD73815-2707-4475-8F1A-B873CB631BB4}" type="datetimeFigureOut">
              <a:rPr lang="en-US" smtClean="0"/>
              <a:t>7/15/2024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cxnSp>
        <p:nvCxnSpPr>
          <p:cNvPr id="14" name="Straight Connector 13"/>
          <p:cNvCxnSpPr/>
          <p:nvPr/>
        </p:nvCxnSpPr>
        <p:spPr>
          <a:xfrm>
            <a:off x="1675403" y="2905759"/>
            <a:ext cx="11288758"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74477466"/>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799228" y="1178558"/>
            <a:ext cx="2269074" cy="587248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554478" y="1178558"/>
            <a:ext cx="8919630" cy="587248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A4AFB99-0EAB-4182-AFF8-E214C82A68F6}" type="datetimeFigureOut">
              <a:rPr lang="en-US" smtClean="0"/>
              <a:t>7/15/2024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cxnSp>
        <p:nvCxnSpPr>
          <p:cNvPr id="14" name="Straight Connector 13"/>
          <p:cNvCxnSpPr/>
          <p:nvPr/>
        </p:nvCxnSpPr>
        <p:spPr>
          <a:xfrm>
            <a:off x="10636668" y="1188720"/>
            <a:ext cx="0" cy="585216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84185958"/>
      </p:ext>
    </p:extLst>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DEFAUL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39273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675403" y="2905759"/>
            <a:ext cx="11288758" cy="0"/>
          </a:xfrm>
          <a:prstGeom prst="line">
            <a:avLst/>
          </a:prstGeom>
          <a:ln>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5D3794B-289A-4A80-97D7-111025398D45}" type="datetimeFigureOut">
              <a:rPr lang="en-US" smtClean="0"/>
              <a:t>7/15/2024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837820474"/>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418083" y="2103127"/>
            <a:ext cx="9790426" cy="2187017"/>
          </a:xfrm>
        </p:spPr>
        <p:txBody>
          <a:bodyPr anchor="b">
            <a:normAutofit/>
          </a:bodyPr>
          <a:lstStyle>
            <a:lvl1pPr algn="ctr">
              <a:defRPr sz="5280" b="0" cap="none"/>
            </a:lvl1pPr>
          </a:lstStyle>
          <a:p>
            <a:r>
              <a:rPr lang="en-US"/>
              <a:t>Click to edit Master title style</a:t>
            </a:r>
            <a:endParaRPr lang="en-US" dirty="0"/>
          </a:p>
        </p:txBody>
      </p:sp>
      <p:sp>
        <p:nvSpPr>
          <p:cNvPr id="3" name="Text Placeholder 2"/>
          <p:cNvSpPr>
            <a:spLocks noGrp="1"/>
          </p:cNvSpPr>
          <p:nvPr>
            <p:ph type="body" idx="1"/>
          </p:nvPr>
        </p:nvSpPr>
        <p:spPr>
          <a:xfrm>
            <a:off x="2418080" y="4615262"/>
            <a:ext cx="9790428" cy="1145456"/>
          </a:xfrm>
        </p:spPr>
        <p:txBody>
          <a:bodyPr anchor="t">
            <a:normAutofit/>
          </a:bodyPr>
          <a:lstStyle>
            <a:lvl1pPr marL="0" indent="0" algn="ctr">
              <a:buNone/>
              <a:defRPr sz="2880">
                <a:solidFill>
                  <a:schemeClr val="tx1"/>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A61015F-7CC6-4D0A-9D87-873EA4C304CC}" type="datetimeFigureOut">
              <a:rPr lang="en-US" smtClean="0"/>
              <a:t>7/15/2024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cxnSp>
        <p:nvCxnSpPr>
          <p:cNvPr id="16" name="Straight Connector 15"/>
          <p:cNvCxnSpPr/>
          <p:nvPr/>
        </p:nvCxnSpPr>
        <p:spPr>
          <a:xfrm>
            <a:off x="2415268" y="4452702"/>
            <a:ext cx="9796056"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1215402"/>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675403" y="2905759"/>
            <a:ext cx="11288758"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58138" y="3072384"/>
            <a:ext cx="5661965" cy="397215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417613" y="3072384"/>
            <a:ext cx="5661965" cy="397215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3C6A301-0538-44EC-B09D-202E1042A48B}" type="datetimeFigureOut">
              <a:rPr lang="en-US" smtClean="0"/>
              <a:t>7/15/2024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126737798"/>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554480" y="3190240"/>
            <a:ext cx="5661965" cy="691514"/>
          </a:xfrm>
        </p:spPr>
        <p:txBody>
          <a:bodyPr anchor="b">
            <a:noAutofit/>
          </a:bodyPr>
          <a:lstStyle>
            <a:lvl1pPr marL="0" indent="0">
              <a:buNone/>
              <a:defRPr sz="3360" b="0">
                <a:solidFill>
                  <a:schemeClr val="accent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4" name="Content Placeholder 3"/>
          <p:cNvSpPr>
            <a:spLocks noGrp="1"/>
          </p:cNvSpPr>
          <p:nvPr>
            <p:ph sz="half" idx="2"/>
          </p:nvPr>
        </p:nvSpPr>
        <p:spPr>
          <a:xfrm>
            <a:off x="1554480" y="3891915"/>
            <a:ext cx="5661965" cy="3159126"/>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416805" y="3190240"/>
            <a:ext cx="5661965" cy="691514"/>
          </a:xfrm>
        </p:spPr>
        <p:txBody>
          <a:bodyPr anchor="b">
            <a:noAutofit/>
          </a:bodyPr>
          <a:lstStyle>
            <a:lvl1pPr marL="0" indent="0">
              <a:buNone/>
              <a:defRPr sz="3360" b="0">
                <a:solidFill>
                  <a:schemeClr val="accent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6" name="Content Placeholder 5"/>
          <p:cNvSpPr>
            <a:spLocks noGrp="1"/>
          </p:cNvSpPr>
          <p:nvPr>
            <p:ph sz="quarter" idx="4"/>
          </p:nvPr>
        </p:nvSpPr>
        <p:spPr>
          <a:xfrm>
            <a:off x="7416805" y="3891915"/>
            <a:ext cx="5661965" cy="3159126"/>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789574A-8875-45EF-8EA2-3CAA0F7ABC4C}" type="datetimeFigureOut">
              <a:rPr lang="en-US" smtClean="0"/>
              <a:t>7/15/2024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cxnSp>
        <p:nvCxnSpPr>
          <p:cNvPr id="18" name="Straight Connector 17"/>
          <p:cNvCxnSpPr/>
          <p:nvPr/>
        </p:nvCxnSpPr>
        <p:spPr>
          <a:xfrm>
            <a:off x="1675403" y="2905759"/>
            <a:ext cx="11288758"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21295940"/>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7EF4D4C-5367-4C26-9E2B-D8088D7FCA81}" type="datetimeFigureOut">
              <a:rPr lang="en-US" smtClean="0"/>
              <a:t>7/15/2024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dirty="0"/>
          </a:p>
        </p:txBody>
      </p:sp>
      <p:cxnSp>
        <p:nvCxnSpPr>
          <p:cNvPr id="14" name="Straight Connector 13"/>
          <p:cNvCxnSpPr/>
          <p:nvPr/>
        </p:nvCxnSpPr>
        <p:spPr>
          <a:xfrm>
            <a:off x="1675403" y="2905759"/>
            <a:ext cx="11288758"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94632572"/>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6E91E96-98B0-4413-9547-46F3504108EF}" type="datetimeFigureOut">
              <a:rPr lang="en-US" smtClean="0"/>
              <a:t>7/15/2024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775055687"/>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52574" y="1666241"/>
            <a:ext cx="4462146" cy="1645920"/>
          </a:xfrm>
        </p:spPr>
        <p:txBody>
          <a:bodyPr anchor="b">
            <a:normAutofit/>
          </a:bodyPr>
          <a:lstStyle>
            <a:lvl1pPr algn="ctr">
              <a:defRPr sz="2880" b="0"/>
            </a:lvl1pPr>
          </a:lstStyle>
          <a:p>
            <a:r>
              <a:rPr lang="en-US"/>
              <a:t>Click to edit Master title style</a:t>
            </a:r>
            <a:endParaRPr lang="en-US" dirty="0"/>
          </a:p>
        </p:txBody>
      </p:sp>
      <p:sp>
        <p:nvSpPr>
          <p:cNvPr id="3" name="Content Placeholder 2"/>
          <p:cNvSpPr>
            <a:spLocks noGrp="1"/>
          </p:cNvSpPr>
          <p:nvPr>
            <p:ph idx="1"/>
          </p:nvPr>
        </p:nvSpPr>
        <p:spPr>
          <a:xfrm>
            <a:off x="6502402" y="1178558"/>
            <a:ext cx="6563359" cy="5872482"/>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552574" y="3637278"/>
            <a:ext cx="4462146" cy="2926085"/>
          </a:xfrm>
        </p:spPr>
        <p:txBody>
          <a:bodyPr anchor="t">
            <a:normAutofit/>
          </a:bodyPr>
          <a:lstStyle>
            <a:lvl1pPr marL="0" indent="0" algn="ctr">
              <a:buNone/>
              <a:defRPr sz="192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5" name="Date Placeholder 4"/>
          <p:cNvSpPr>
            <a:spLocks noGrp="1"/>
          </p:cNvSpPr>
          <p:nvPr>
            <p:ph type="dt" sz="half" idx="10"/>
          </p:nvPr>
        </p:nvSpPr>
        <p:spPr/>
        <p:txBody>
          <a:bodyPr/>
          <a:lstStyle/>
          <a:p>
            <a:fld id="{05C68B11-C5A8-448C-8CE9-B1A273C79CFC}" type="datetimeFigureOut">
              <a:rPr lang="en-US" smtClean="0"/>
              <a:t>7/15/2024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cxnSp>
        <p:nvCxnSpPr>
          <p:cNvPr id="16" name="Straight Connector 15"/>
          <p:cNvCxnSpPr/>
          <p:nvPr/>
        </p:nvCxnSpPr>
        <p:spPr>
          <a:xfrm>
            <a:off x="1675403" y="3495040"/>
            <a:ext cx="4217398"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40391457"/>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54479" y="2260598"/>
            <a:ext cx="7490179" cy="1645920"/>
          </a:xfrm>
        </p:spPr>
        <p:txBody>
          <a:bodyPr anchor="b">
            <a:normAutofit/>
          </a:bodyPr>
          <a:lstStyle>
            <a:lvl1pPr algn="ctr">
              <a:defRPr sz="336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9713798" y="1249680"/>
            <a:ext cx="3676016" cy="573024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920"/>
            </a:lvl1pPr>
            <a:lvl2pPr marL="548640" indent="0">
              <a:buNone/>
              <a:defRPr sz="1920"/>
            </a:lvl2pPr>
            <a:lvl3pPr marL="1097280" indent="0">
              <a:buNone/>
              <a:defRPr sz="192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r>
              <a:rPr lang="en-US"/>
              <a:t>Click icon to add picture</a:t>
            </a:r>
            <a:endParaRPr lang="en-US" dirty="0"/>
          </a:p>
        </p:txBody>
      </p:sp>
      <p:sp>
        <p:nvSpPr>
          <p:cNvPr id="4" name="Text Placeholder 3"/>
          <p:cNvSpPr>
            <a:spLocks noGrp="1"/>
          </p:cNvSpPr>
          <p:nvPr>
            <p:ph type="body" sz="half" idx="2"/>
          </p:nvPr>
        </p:nvSpPr>
        <p:spPr>
          <a:xfrm>
            <a:off x="1554479" y="3906518"/>
            <a:ext cx="7490179" cy="2194560"/>
          </a:xfrm>
        </p:spPr>
        <p:txBody>
          <a:bodyPr anchor="t">
            <a:normAutofit/>
          </a:bodyPr>
          <a:lstStyle>
            <a:lvl1pPr marL="0" indent="0" algn="ctr">
              <a:buNone/>
              <a:defRPr sz="216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5" name="Date Placeholder 4"/>
          <p:cNvSpPr>
            <a:spLocks noGrp="1"/>
          </p:cNvSpPr>
          <p:nvPr>
            <p:ph type="dt" sz="half" idx="10"/>
          </p:nvPr>
        </p:nvSpPr>
        <p:spPr/>
        <p:txBody>
          <a:bodyPr/>
          <a:lstStyle/>
          <a:p>
            <a:fld id="{C7616CA0-919D-4A49-9C8A-62FDFB3A5183}" type="datetimeFigureOut">
              <a:rPr lang="en-US" smtClean="0"/>
              <a:t>7/15/2024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7E5644-1E61-4311-A31E-84CB9C7AA8A9}" type="slidenum">
              <a:rPr lang="en-US" smtClean="0"/>
              <a:t>‹#›</a:t>
            </a:fld>
            <a:endParaRPr lang="en-US" dirty="0"/>
          </a:p>
        </p:txBody>
      </p:sp>
    </p:spTree>
    <p:extLst>
      <p:ext uri="{BB962C8B-B14F-4D97-AF65-F5344CB8AC3E}">
        <p14:creationId xmlns:p14="http://schemas.microsoft.com/office/powerpoint/2010/main" val="4115760191"/>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7" name="Picture 6" descr="HD-PanelContent-GrommetsCombined.png"/>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1" y="0"/>
            <a:ext cx="14626590" cy="8227457"/>
          </a:xfrm>
          <a:prstGeom prst="rect">
            <a:avLst/>
          </a:prstGeom>
        </p:spPr>
      </p:pic>
      <p:sp>
        <p:nvSpPr>
          <p:cNvPr id="2" name="Title Placeholder 1"/>
          <p:cNvSpPr>
            <a:spLocks noGrp="1"/>
          </p:cNvSpPr>
          <p:nvPr>
            <p:ph type="title"/>
          </p:nvPr>
        </p:nvSpPr>
        <p:spPr>
          <a:xfrm>
            <a:off x="1554483" y="1178559"/>
            <a:ext cx="11521435" cy="1564640"/>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554481" y="3068319"/>
            <a:ext cx="11521435" cy="3982723"/>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413001" y="7162800"/>
            <a:ext cx="1920240" cy="335280"/>
          </a:xfrm>
          <a:prstGeom prst="rect">
            <a:avLst/>
          </a:prstGeom>
        </p:spPr>
        <p:txBody>
          <a:bodyPr vert="horz" lIns="91440" tIns="45720" rIns="91440" bIns="45720" rtlCol="0" anchor="ctr"/>
          <a:lstStyle>
            <a:lvl1pPr algn="r">
              <a:defRPr sz="1200" b="0" i="0">
                <a:solidFill>
                  <a:schemeClr val="tx1"/>
                </a:solidFill>
                <a:effectLst/>
                <a:latin typeface="+mn-lt"/>
              </a:defRPr>
            </a:lvl1pPr>
          </a:lstStyle>
          <a:p>
            <a:fld id="{90298CD5-6C1E-4009-B41F-6DF62E31D3BE}" type="datetimeFigureOut">
              <a:rPr lang="en-US" smtClean="0"/>
              <a:pPr/>
              <a:t>7/15/2024</a:t>
            </a:fld>
            <a:endParaRPr lang="en-US" dirty="0"/>
          </a:p>
        </p:txBody>
      </p:sp>
      <p:sp>
        <p:nvSpPr>
          <p:cNvPr id="5" name="Footer Placeholder 4"/>
          <p:cNvSpPr>
            <a:spLocks noGrp="1"/>
          </p:cNvSpPr>
          <p:nvPr>
            <p:ph type="ftr" sz="quarter" idx="3"/>
          </p:nvPr>
        </p:nvSpPr>
        <p:spPr>
          <a:xfrm>
            <a:off x="1554481" y="7162800"/>
            <a:ext cx="8767080" cy="335280"/>
          </a:xfrm>
          <a:prstGeom prst="rect">
            <a:avLst/>
          </a:prstGeom>
        </p:spPr>
        <p:txBody>
          <a:bodyPr vert="horz" lIns="91440" tIns="45720" rIns="91440" bIns="45720" rtlCol="0" anchor="ctr"/>
          <a:lstStyle>
            <a:lvl1pPr algn="l">
              <a:defRPr sz="12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2424682" y="7162800"/>
            <a:ext cx="651236" cy="335280"/>
          </a:xfrm>
          <a:prstGeom prst="rect">
            <a:avLst/>
          </a:prstGeom>
        </p:spPr>
        <p:txBody>
          <a:bodyPr vert="horz" lIns="91440" tIns="45720" rIns="91440" bIns="45720" rtlCol="0" anchor="ctr"/>
          <a:lstStyle>
            <a:lvl1pPr algn="r">
              <a:defRPr sz="1200" b="0" i="0">
                <a:solidFill>
                  <a:schemeClr val="tx1"/>
                </a:solidFill>
                <a:effectLst/>
                <a:latin typeface="+mn-lt"/>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381566149"/>
      </p:ext>
    </p:extLst>
  </p:cSld>
  <p:clrMap bg1="lt1" tx1="dk1" bg2="lt2" tx2="dk2" accent1="accent1" accent2="accent2" accent3="accent3" accent4="accent4" accent5="accent5" accent6="accent6" hlink="hlink" folHlink="folHlink"/>
  <p:sldLayoutIdLst>
    <p:sldLayoutId id="2147483785" r:id="rId1"/>
    <p:sldLayoutId id="2147483786" r:id="rId2"/>
    <p:sldLayoutId id="2147483787" r:id="rId3"/>
    <p:sldLayoutId id="2147483788" r:id="rId4"/>
    <p:sldLayoutId id="2147483789" r:id="rId5"/>
    <p:sldLayoutId id="2147483790" r:id="rId6"/>
    <p:sldLayoutId id="2147483791" r:id="rId7"/>
    <p:sldLayoutId id="2147483792" r:id="rId8"/>
    <p:sldLayoutId id="2147483793" r:id="rId9"/>
    <p:sldLayoutId id="2147483794" r:id="rId10"/>
    <p:sldLayoutId id="2147483795" r:id="rId11"/>
    <p:sldLayoutId id="2147483796" r:id="rId12"/>
    <p:sldLayoutId id="2147483797" r:id="rId13"/>
    <p:sldLayoutId id="2147483798" r:id="rId14"/>
    <p:sldLayoutId id="2147483799" r:id="rId15"/>
    <p:sldLayoutId id="2147483800" r:id="rId16"/>
    <p:sldLayoutId id="2147483801" r:id="rId17"/>
    <p:sldLayoutId id="2147483802" r:id="rId18"/>
  </p:sldLayoutIdLst>
  <p:hf sldNum="0" hdr="0" ftr="0" dt="0"/>
  <p:txStyles>
    <p:titleStyle>
      <a:lvl1pPr algn="ctr" defTabSz="548640" rtl="0" eaLnBrk="1" latinLnBrk="0" hangingPunct="1">
        <a:spcBef>
          <a:spcPct val="0"/>
        </a:spcBef>
        <a:buNone/>
        <a:defRPr sz="528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548640" rtl="0" eaLnBrk="1" latinLnBrk="0" hangingPunct="1">
        <a:spcBef>
          <a:spcPct val="20000"/>
        </a:spcBef>
        <a:spcAft>
          <a:spcPts val="720"/>
        </a:spcAft>
        <a:buClr>
          <a:schemeClr val="accent1"/>
        </a:buClr>
        <a:buSzPct val="115000"/>
        <a:buFont typeface="Arial"/>
        <a:buChar char="•"/>
        <a:defRPr sz="2880" kern="1200" cap="none">
          <a:solidFill>
            <a:schemeClr val="tx1">
              <a:lumMod val="85000"/>
              <a:lumOff val="15000"/>
            </a:schemeClr>
          </a:solidFill>
          <a:effectLst/>
          <a:latin typeface="+mn-lt"/>
          <a:ea typeface="+mn-ea"/>
          <a:cs typeface="+mn-cs"/>
        </a:defRPr>
      </a:lvl1pPr>
      <a:lvl2pPr marL="891540" indent="-342900" algn="l" defTabSz="548640" rtl="0" eaLnBrk="1" latinLnBrk="0" hangingPunct="1">
        <a:spcBef>
          <a:spcPct val="20000"/>
        </a:spcBef>
        <a:spcAft>
          <a:spcPts val="72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2pPr>
      <a:lvl3pPr marL="1440180" indent="-342900" algn="l" defTabSz="548640" rtl="0" eaLnBrk="1" latinLnBrk="0" hangingPunct="1">
        <a:spcBef>
          <a:spcPct val="20000"/>
        </a:spcBef>
        <a:spcAft>
          <a:spcPts val="720"/>
        </a:spcAft>
        <a:buClr>
          <a:schemeClr val="accent1"/>
        </a:buClr>
        <a:buSzPct val="115000"/>
        <a:buFont typeface="Arial"/>
        <a:buChar char="•"/>
        <a:defRPr sz="2160" kern="1200" cap="none">
          <a:solidFill>
            <a:schemeClr val="tx1">
              <a:lumMod val="85000"/>
              <a:lumOff val="15000"/>
            </a:schemeClr>
          </a:solidFill>
          <a:effectLst/>
          <a:latin typeface="+mn-lt"/>
          <a:ea typeface="+mn-ea"/>
          <a:cs typeface="+mn-cs"/>
        </a:defRPr>
      </a:lvl3pPr>
      <a:lvl4pPr marL="1851660" indent="-205740" algn="l" defTabSz="548640" rtl="0" eaLnBrk="1" latinLnBrk="0" hangingPunct="1">
        <a:spcBef>
          <a:spcPct val="20000"/>
        </a:spcBef>
        <a:spcAft>
          <a:spcPts val="720"/>
        </a:spcAft>
        <a:buClr>
          <a:schemeClr val="accent1"/>
        </a:buClr>
        <a:buSzPct val="115000"/>
        <a:buFont typeface="Arial"/>
        <a:buChar char="•"/>
        <a:defRPr sz="1920" kern="1200" cap="none">
          <a:solidFill>
            <a:schemeClr val="tx1">
              <a:lumMod val="85000"/>
              <a:lumOff val="15000"/>
            </a:schemeClr>
          </a:solidFill>
          <a:effectLst/>
          <a:latin typeface="+mn-lt"/>
          <a:ea typeface="+mn-ea"/>
          <a:cs typeface="+mn-cs"/>
        </a:defRPr>
      </a:lvl4pPr>
      <a:lvl5pPr marL="2400300" indent="-205740" algn="l" defTabSz="548640" rtl="0" eaLnBrk="1" latinLnBrk="0" hangingPunct="1">
        <a:spcBef>
          <a:spcPct val="20000"/>
        </a:spcBef>
        <a:spcAft>
          <a:spcPts val="720"/>
        </a:spcAft>
        <a:buClr>
          <a:schemeClr val="accent1"/>
        </a:buClr>
        <a:buSzPct val="115000"/>
        <a:buFont typeface="Arial"/>
        <a:buChar char="•"/>
        <a:defRPr sz="1680" kern="1200" cap="none">
          <a:solidFill>
            <a:schemeClr val="tx1">
              <a:lumMod val="85000"/>
              <a:lumOff val="15000"/>
            </a:schemeClr>
          </a:solidFill>
          <a:effectLst/>
          <a:latin typeface="+mn-lt"/>
          <a:ea typeface="+mn-ea"/>
          <a:cs typeface="+mn-cs"/>
        </a:defRPr>
      </a:lvl5pPr>
      <a:lvl6pPr marL="3017520" indent="-274320" algn="l" defTabSz="548640" rtl="0" eaLnBrk="1" latinLnBrk="0" hangingPunct="1">
        <a:spcBef>
          <a:spcPct val="20000"/>
        </a:spcBef>
        <a:spcAft>
          <a:spcPts val="720"/>
        </a:spcAft>
        <a:buClr>
          <a:schemeClr val="accent1"/>
        </a:buClr>
        <a:buSzPct val="115000"/>
        <a:buFont typeface="Arial"/>
        <a:buChar char="•"/>
        <a:defRPr sz="1680" kern="1200" cap="none">
          <a:solidFill>
            <a:schemeClr val="tx1">
              <a:lumMod val="85000"/>
              <a:lumOff val="15000"/>
            </a:schemeClr>
          </a:solidFill>
          <a:effectLst/>
          <a:latin typeface="+mn-lt"/>
          <a:ea typeface="+mn-ea"/>
          <a:cs typeface="+mn-cs"/>
        </a:defRPr>
      </a:lvl6pPr>
      <a:lvl7pPr marL="3566160" indent="-274320" algn="l" defTabSz="548640" rtl="0" eaLnBrk="1" latinLnBrk="0" hangingPunct="1">
        <a:spcBef>
          <a:spcPct val="20000"/>
        </a:spcBef>
        <a:spcAft>
          <a:spcPts val="720"/>
        </a:spcAft>
        <a:buClr>
          <a:schemeClr val="accent1"/>
        </a:buClr>
        <a:buSzPct val="115000"/>
        <a:buFont typeface="Arial"/>
        <a:buChar char="•"/>
        <a:defRPr sz="1680" kern="1200" cap="none">
          <a:solidFill>
            <a:schemeClr val="tx1">
              <a:lumMod val="85000"/>
              <a:lumOff val="15000"/>
            </a:schemeClr>
          </a:solidFill>
          <a:effectLst/>
          <a:latin typeface="+mn-lt"/>
          <a:ea typeface="+mn-ea"/>
          <a:cs typeface="+mn-cs"/>
        </a:defRPr>
      </a:lvl7pPr>
      <a:lvl8pPr marL="4114800" indent="-274320" algn="l" defTabSz="548640" rtl="0" eaLnBrk="1" latinLnBrk="0" hangingPunct="1">
        <a:spcBef>
          <a:spcPct val="20000"/>
        </a:spcBef>
        <a:spcAft>
          <a:spcPts val="720"/>
        </a:spcAft>
        <a:buClr>
          <a:schemeClr val="accent1"/>
        </a:buClr>
        <a:buSzPct val="115000"/>
        <a:buFont typeface="Arial"/>
        <a:buChar char="•"/>
        <a:defRPr sz="1680" kern="1200" cap="none">
          <a:solidFill>
            <a:schemeClr val="tx1">
              <a:lumMod val="85000"/>
              <a:lumOff val="15000"/>
            </a:schemeClr>
          </a:solidFill>
          <a:effectLst/>
          <a:latin typeface="+mn-lt"/>
          <a:ea typeface="+mn-ea"/>
          <a:cs typeface="+mn-cs"/>
        </a:defRPr>
      </a:lvl8pPr>
      <a:lvl9pPr marL="4663440" indent="-274320" algn="l" defTabSz="548640" rtl="0" eaLnBrk="1" latinLnBrk="0" hangingPunct="1">
        <a:spcBef>
          <a:spcPct val="20000"/>
        </a:spcBef>
        <a:spcAft>
          <a:spcPts val="720"/>
        </a:spcAft>
        <a:buClr>
          <a:schemeClr val="accent1"/>
        </a:buClr>
        <a:buSzPct val="115000"/>
        <a:buFont typeface="Arial"/>
        <a:buChar char="•"/>
        <a:defRPr sz="1680" kern="1200" cap="none">
          <a:solidFill>
            <a:schemeClr val="tx1">
              <a:lumMod val="85000"/>
              <a:lumOff val="15000"/>
            </a:schemeClr>
          </a:solidFill>
          <a:effectLst/>
          <a:latin typeface="+mn-lt"/>
          <a:ea typeface="+mn-ea"/>
          <a:cs typeface="+mn-cs"/>
        </a:defRPr>
      </a:lvl9pPr>
    </p:bodyStyle>
    <p:otherStyle>
      <a:defPPr>
        <a:defRPr lang="en-US"/>
      </a:defPPr>
      <a:lvl1pPr marL="0" algn="l" defTabSz="548640" rtl="0" eaLnBrk="1" latinLnBrk="0" hangingPunct="1">
        <a:defRPr sz="2160" kern="1200">
          <a:solidFill>
            <a:schemeClr val="tx1"/>
          </a:solidFill>
          <a:latin typeface="+mn-lt"/>
          <a:ea typeface="+mn-ea"/>
          <a:cs typeface="+mn-cs"/>
        </a:defRPr>
      </a:lvl1pPr>
      <a:lvl2pPr marL="548640" algn="l" defTabSz="548640" rtl="0" eaLnBrk="1" latinLnBrk="0" hangingPunct="1">
        <a:defRPr sz="2160" kern="1200">
          <a:solidFill>
            <a:schemeClr val="tx1"/>
          </a:solidFill>
          <a:latin typeface="+mn-lt"/>
          <a:ea typeface="+mn-ea"/>
          <a:cs typeface="+mn-cs"/>
        </a:defRPr>
      </a:lvl2pPr>
      <a:lvl3pPr marL="1097280" algn="l" defTabSz="548640" rtl="0" eaLnBrk="1" latinLnBrk="0" hangingPunct="1">
        <a:defRPr sz="2160" kern="1200">
          <a:solidFill>
            <a:schemeClr val="tx1"/>
          </a:solidFill>
          <a:latin typeface="+mn-lt"/>
          <a:ea typeface="+mn-ea"/>
          <a:cs typeface="+mn-cs"/>
        </a:defRPr>
      </a:lvl3pPr>
      <a:lvl4pPr marL="1645920" algn="l" defTabSz="548640" rtl="0" eaLnBrk="1" latinLnBrk="0" hangingPunct="1">
        <a:defRPr sz="2160" kern="1200">
          <a:solidFill>
            <a:schemeClr val="tx1"/>
          </a:solidFill>
          <a:latin typeface="+mn-lt"/>
          <a:ea typeface="+mn-ea"/>
          <a:cs typeface="+mn-cs"/>
        </a:defRPr>
      </a:lvl4pPr>
      <a:lvl5pPr marL="2194560" algn="l" defTabSz="548640" rtl="0" eaLnBrk="1" latinLnBrk="0" hangingPunct="1">
        <a:defRPr sz="2160" kern="1200">
          <a:solidFill>
            <a:schemeClr val="tx1"/>
          </a:solidFill>
          <a:latin typeface="+mn-lt"/>
          <a:ea typeface="+mn-ea"/>
          <a:cs typeface="+mn-cs"/>
        </a:defRPr>
      </a:lvl5pPr>
      <a:lvl6pPr marL="2743200" algn="l" defTabSz="548640" rtl="0" eaLnBrk="1" latinLnBrk="0" hangingPunct="1">
        <a:defRPr sz="2160" kern="1200">
          <a:solidFill>
            <a:schemeClr val="tx1"/>
          </a:solidFill>
          <a:latin typeface="+mn-lt"/>
          <a:ea typeface="+mn-ea"/>
          <a:cs typeface="+mn-cs"/>
        </a:defRPr>
      </a:lvl6pPr>
      <a:lvl7pPr marL="3291840" algn="l" defTabSz="548640" rtl="0" eaLnBrk="1" latinLnBrk="0" hangingPunct="1">
        <a:defRPr sz="2160" kern="1200">
          <a:solidFill>
            <a:schemeClr val="tx1"/>
          </a:solidFill>
          <a:latin typeface="+mn-lt"/>
          <a:ea typeface="+mn-ea"/>
          <a:cs typeface="+mn-cs"/>
        </a:defRPr>
      </a:lvl7pPr>
      <a:lvl8pPr marL="3840480" algn="l" defTabSz="548640" rtl="0" eaLnBrk="1" latinLnBrk="0" hangingPunct="1">
        <a:defRPr sz="2160" kern="1200">
          <a:solidFill>
            <a:schemeClr val="tx1"/>
          </a:solidFill>
          <a:latin typeface="+mn-lt"/>
          <a:ea typeface="+mn-ea"/>
          <a:cs typeface="+mn-cs"/>
        </a:defRPr>
      </a:lvl8pPr>
      <a:lvl9pPr marL="4389120" algn="l" defTabSz="54864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8.xml"/><Relationship Id="rId5" Type="http://schemas.openxmlformats.org/officeDocument/2006/relationships/image" Target="../media/image7.png"/><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18.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 Id="rId9" Type="http://schemas.openxmlformats.org/officeDocument/2006/relationships/image" Target="../media/image14.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18.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4.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8.png"/><Relationship Id="rId7"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18.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5.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8.png"/><Relationship Id="rId7" Type="http://schemas.openxmlformats.org/officeDocument/2006/relationships/image" Target="../media/image27.png"/><Relationship Id="rId2" Type="http://schemas.openxmlformats.org/officeDocument/2006/relationships/notesSlide" Target="../notesSlides/notesSlide5.xml"/><Relationship Id="rId1" Type="http://schemas.openxmlformats.org/officeDocument/2006/relationships/slideLayout" Target="../slideLayouts/slideLayout18.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6.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1"/>
            <a:ext cx="14630400" cy="8229600"/>
          </a:xfrm>
          <a:prstGeom prst="rect">
            <a:avLst/>
          </a:prstGeom>
          <a:solidFill>
            <a:srgbClr val="FFFFFF">
              <a:alpha val="75000"/>
            </a:srgbClr>
          </a:solidFill>
          <a:ln/>
        </p:spPr>
        <p:txBody>
          <a:bodyPr/>
          <a:lstStyle/>
          <a:p>
            <a:endParaRPr lang="en-IN" dirty="0"/>
          </a:p>
        </p:txBody>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pic>
        <p:nvPicPr>
          <p:cNvPr id="5" name="Image 2" descr="preencoded.png"/>
          <p:cNvPicPr>
            <a:picLocks noChangeAspect="1"/>
          </p:cNvPicPr>
          <p:nvPr/>
        </p:nvPicPr>
        <p:blipFill>
          <a:blip r:embed="rId5"/>
          <a:stretch>
            <a:fillRect/>
          </a:stretch>
        </p:blipFill>
        <p:spPr>
          <a:xfrm>
            <a:off x="283488" y="2393037"/>
            <a:ext cx="4919305" cy="3443526"/>
          </a:xfrm>
          <a:prstGeom prst="rect">
            <a:avLst/>
          </a:prstGeom>
        </p:spPr>
      </p:pic>
      <p:sp>
        <p:nvSpPr>
          <p:cNvPr id="6" name="Text 1"/>
          <p:cNvSpPr/>
          <p:nvPr/>
        </p:nvSpPr>
        <p:spPr>
          <a:xfrm>
            <a:off x="5894001" y="253198"/>
            <a:ext cx="7556421" cy="978218"/>
          </a:xfrm>
          <a:prstGeom prst="rect">
            <a:avLst/>
          </a:prstGeom>
          <a:noFill/>
          <a:ln/>
        </p:spPr>
        <p:txBody>
          <a:bodyPr wrap="none" rtlCol="0" anchor="t"/>
          <a:lstStyle/>
          <a:p>
            <a:pPr marL="0" indent="0">
              <a:lnSpc>
                <a:spcPts val="7702"/>
              </a:lnSpc>
              <a:buNone/>
            </a:pPr>
            <a:r>
              <a:rPr lang="en-US" sz="7200" b="1" dirty="0">
                <a:solidFill>
                  <a:srgbClr val="000000"/>
                </a:solidFill>
                <a:latin typeface="Britannic Bold" panose="020B0903060703020204" pitchFamily="34" charset="0"/>
                <a:ea typeface="p22-mackinac-pro" pitchFamily="34" charset="-122"/>
                <a:cs typeface="p22-mackinac-pro" pitchFamily="34" charset="-120"/>
              </a:rPr>
              <a:t>Problem Statement</a:t>
            </a:r>
            <a:endParaRPr lang="en-US" sz="7200" dirty="0">
              <a:latin typeface="Britannic Bold" panose="020B0903060703020204" pitchFamily="34" charset="0"/>
            </a:endParaRPr>
          </a:p>
        </p:txBody>
      </p:sp>
      <p:sp>
        <p:nvSpPr>
          <p:cNvPr id="7" name="Text 2"/>
          <p:cNvSpPr/>
          <p:nvPr/>
        </p:nvSpPr>
        <p:spPr>
          <a:xfrm>
            <a:off x="5894003" y="3011123"/>
            <a:ext cx="7556421" cy="850583"/>
          </a:xfrm>
          <a:prstGeom prst="rect">
            <a:avLst/>
          </a:prstGeom>
          <a:noFill/>
          <a:ln/>
        </p:spPr>
        <p:txBody>
          <a:bodyPr wrap="square" rtlCol="0" anchor="t"/>
          <a:lstStyle/>
          <a:p>
            <a:pPr marL="0" indent="0">
              <a:lnSpc>
                <a:spcPts val="3349"/>
              </a:lnSpc>
              <a:buNone/>
            </a:pPr>
            <a:endParaRPr lang="en-US" sz="4000" dirty="0"/>
          </a:p>
        </p:txBody>
      </p:sp>
      <p:sp>
        <p:nvSpPr>
          <p:cNvPr id="8" name="Text 3"/>
          <p:cNvSpPr/>
          <p:nvPr/>
        </p:nvSpPr>
        <p:spPr>
          <a:xfrm>
            <a:off x="5894003" y="1897102"/>
            <a:ext cx="7556421" cy="1307246"/>
          </a:xfrm>
          <a:prstGeom prst="rect">
            <a:avLst/>
          </a:prstGeom>
          <a:noFill/>
          <a:ln/>
        </p:spPr>
        <p:txBody>
          <a:bodyPr wrap="square" rtlCol="0" anchor="t"/>
          <a:lstStyle/>
          <a:p>
            <a:pPr marL="0" indent="0" algn="ctr">
              <a:buNone/>
            </a:pPr>
            <a:r>
              <a:rPr lang="en-US" sz="3200" b="1" dirty="0">
                <a:solidFill>
                  <a:srgbClr val="000000"/>
                </a:solidFill>
                <a:latin typeface="Arial Black" panose="020B0A04020102020204" pitchFamily="34" charset="0"/>
                <a:ea typeface="p22-mackinac-pro" pitchFamily="34" charset="-122"/>
                <a:cs typeface="p22-mackinac-pro" pitchFamily="34" charset="-120"/>
              </a:rPr>
              <a:t>“Intel Products Sentiment Analysis from Online Reviews”</a:t>
            </a:r>
          </a:p>
          <a:p>
            <a:pPr marL="0" indent="0" algn="ctr">
              <a:buNone/>
            </a:pPr>
            <a:endParaRPr lang="en-US" sz="2400" b="1" dirty="0">
              <a:solidFill>
                <a:srgbClr val="272525"/>
              </a:solidFill>
              <a:latin typeface="Eudoxus Sans" pitchFamily="34" charset="0"/>
              <a:ea typeface="Eudoxus Sans" pitchFamily="34" charset="-122"/>
              <a:cs typeface="p22-mackinac-pro" pitchFamily="34" charset="-120"/>
            </a:endParaRPr>
          </a:p>
          <a:p>
            <a:pPr marL="0" indent="0">
              <a:buNone/>
            </a:pPr>
            <a:r>
              <a:rPr lang="en-US" sz="2000" dirty="0">
                <a:solidFill>
                  <a:srgbClr val="272525"/>
                </a:solidFill>
                <a:latin typeface="Aptos Narrow" panose="020B0004020202020204" pitchFamily="34" charset="0"/>
                <a:ea typeface="Eudoxus Sans" pitchFamily="34" charset="-122"/>
                <a:cs typeface="Eudoxus Sans" pitchFamily="34" charset="-120"/>
              </a:rPr>
              <a:t>This project focuses on analyzing the sentiment of online reviews for Intel's products. By examining customer feedback, we can gain valuable insights into how people perceive and experience Intel's offerings, helping the company improve its products and services.</a:t>
            </a:r>
            <a:endParaRPr lang="en-US" sz="2000" dirty="0">
              <a:latin typeface="Aptos Narrow" panose="020B0004020202020204" pitchFamily="34" charset="0"/>
            </a:endParaRPr>
          </a:p>
        </p:txBody>
      </p:sp>
      <p:sp>
        <p:nvSpPr>
          <p:cNvPr id="9" name="TextBox 8">
            <a:extLst>
              <a:ext uri="{FF2B5EF4-FFF2-40B4-BE49-F238E27FC236}">
                <a16:creationId xmlns:a16="http://schemas.microsoft.com/office/drawing/2014/main" id="{6B09336A-DCF8-5853-40FE-2C331629D6DE}"/>
              </a:ext>
            </a:extLst>
          </p:cNvPr>
          <p:cNvSpPr txBox="1"/>
          <p:nvPr/>
        </p:nvSpPr>
        <p:spPr>
          <a:xfrm>
            <a:off x="7555520" y="4782503"/>
            <a:ext cx="8062631" cy="3447098"/>
          </a:xfrm>
          <a:prstGeom prst="rect">
            <a:avLst/>
          </a:prstGeom>
          <a:noFill/>
        </p:spPr>
        <p:txBody>
          <a:bodyPr wrap="square" rtlCol="0">
            <a:spAutoFit/>
          </a:bodyPr>
          <a:lstStyle/>
          <a:p>
            <a:pPr algn="l"/>
            <a:endParaRPr lang="en-US" sz="2000" b="1" dirty="0">
              <a:solidFill>
                <a:srgbClr val="010409"/>
              </a:solidFill>
              <a:effectLst/>
              <a:highlight>
                <a:srgbClr val="FFFFFF"/>
              </a:highlight>
              <a:latin typeface="-apple-system"/>
            </a:endParaRPr>
          </a:p>
          <a:p>
            <a:pPr algn="l"/>
            <a:r>
              <a:rPr lang="en-US" sz="2000" b="1" dirty="0">
                <a:effectLst/>
                <a:latin typeface="-apple-system"/>
              </a:rPr>
              <a:t>Nominator Name: Dr. </a:t>
            </a:r>
            <a:r>
              <a:rPr lang="en-US" sz="2000" b="1" dirty="0" err="1">
                <a:effectLst/>
                <a:latin typeface="-apple-system"/>
              </a:rPr>
              <a:t>Shrinivasrao</a:t>
            </a:r>
            <a:r>
              <a:rPr lang="en-US" sz="2000" b="1" dirty="0">
                <a:effectLst/>
                <a:latin typeface="-apple-system"/>
              </a:rPr>
              <a:t> B. Kulkarni</a:t>
            </a:r>
          </a:p>
          <a:p>
            <a:pPr algn="l"/>
            <a:r>
              <a:rPr lang="en-US" sz="2000" b="1" dirty="0">
                <a:effectLst/>
                <a:latin typeface="-apple-system"/>
              </a:rPr>
              <a:t>Mentor Name: Dr. Archana </a:t>
            </a:r>
            <a:r>
              <a:rPr lang="en-US" sz="2000" b="1" dirty="0" err="1">
                <a:effectLst/>
                <a:latin typeface="-apple-system"/>
              </a:rPr>
              <a:t>Nandibewoor</a:t>
            </a:r>
            <a:endParaRPr lang="en-US" sz="2000" b="1" dirty="0">
              <a:effectLst/>
              <a:latin typeface="-apple-system"/>
            </a:endParaRPr>
          </a:p>
          <a:p>
            <a:pPr algn="l"/>
            <a:r>
              <a:rPr lang="en-US" sz="2000" b="1" dirty="0">
                <a:effectLst/>
                <a:latin typeface="-apple-system"/>
              </a:rPr>
              <a:t>Institute Name: Shri </a:t>
            </a:r>
            <a:r>
              <a:rPr lang="en-US" sz="2000" b="1" dirty="0" err="1">
                <a:effectLst/>
                <a:latin typeface="-apple-system"/>
              </a:rPr>
              <a:t>Dharmasthala</a:t>
            </a:r>
            <a:r>
              <a:rPr lang="en-US" sz="2000" b="1" dirty="0">
                <a:effectLst/>
                <a:latin typeface="-apple-system"/>
              </a:rPr>
              <a:t> </a:t>
            </a:r>
            <a:r>
              <a:rPr lang="en-US" sz="2000" b="1" dirty="0" err="1">
                <a:effectLst/>
                <a:latin typeface="-apple-system"/>
              </a:rPr>
              <a:t>Manjunatheshwara</a:t>
            </a:r>
            <a:r>
              <a:rPr lang="en-US" sz="2000" b="1" dirty="0">
                <a:effectLst/>
                <a:latin typeface="-apple-system"/>
              </a:rPr>
              <a:t> College of 					      Engineering and Technology, Dharwad.</a:t>
            </a:r>
          </a:p>
          <a:p>
            <a:pPr algn="l"/>
            <a:r>
              <a:rPr lang="en-IN" sz="2000" b="1" dirty="0">
                <a:effectLst/>
                <a:latin typeface="-apple-system"/>
              </a:rPr>
              <a:t>Team Name: Brainiacs</a:t>
            </a:r>
            <a:br>
              <a:rPr lang="en-IN" sz="2000" b="1" dirty="0"/>
            </a:br>
            <a:r>
              <a:rPr lang="en-IN" sz="2000" b="1" dirty="0">
                <a:effectLst/>
                <a:latin typeface="-apple-system"/>
              </a:rPr>
              <a:t>Team Members:</a:t>
            </a:r>
          </a:p>
          <a:p>
            <a:pPr marL="342900" indent="-342900" algn="l">
              <a:buFont typeface="Arial" panose="020B0604020202020204" pitchFamily="34" charset="0"/>
              <a:buChar char="•"/>
            </a:pPr>
            <a:r>
              <a:rPr lang="en-IN" sz="2000" b="1" dirty="0">
                <a:effectLst/>
                <a:latin typeface="-apple-system"/>
              </a:rPr>
              <a:t>	Ananya Dayanand Prabhu</a:t>
            </a:r>
          </a:p>
          <a:p>
            <a:pPr marL="342900" indent="-342900" algn="l">
              <a:buFont typeface="Arial" panose="020B0604020202020204" pitchFamily="34" charset="0"/>
              <a:buChar char="•"/>
            </a:pPr>
            <a:r>
              <a:rPr lang="en-IN" sz="2000" b="1" dirty="0">
                <a:effectLst/>
                <a:latin typeface="-apple-system"/>
              </a:rPr>
              <a:t>	Neha </a:t>
            </a:r>
            <a:r>
              <a:rPr lang="en-IN" sz="2000" b="1" dirty="0" err="1">
                <a:effectLst/>
                <a:latin typeface="-apple-system"/>
              </a:rPr>
              <a:t>Vithob</a:t>
            </a:r>
            <a:r>
              <a:rPr lang="en-IN" sz="2000" b="1" dirty="0">
                <a:effectLst/>
                <a:latin typeface="-apple-system"/>
              </a:rPr>
              <a:t> Nayak</a:t>
            </a:r>
          </a:p>
          <a:p>
            <a:pPr marL="342900" indent="-342900" algn="l">
              <a:buFont typeface="Arial" panose="020B0604020202020204" pitchFamily="34" charset="0"/>
              <a:buChar char="•"/>
            </a:pPr>
            <a:r>
              <a:rPr lang="en-IN" sz="2000" b="1" dirty="0">
                <a:effectLst/>
                <a:latin typeface="-apple-system"/>
              </a:rPr>
              <a:t>	Pooja S </a:t>
            </a:r>
            <a:r>
              <a:rPr lang="en-IN" sz="2000" b="1" dirty="0" err="1">
                <a:effectLst/>
                <a:latin typeface="-apple-system"/>
              </a:rPr>
              <a:t>Doddagoudar</a:t>
            </a:r>
            <a:endParaRPr lang="en-IN" sz="2000" b="1" dirty="0">
              <a:effectLst/>
              <a:latin typeface="-apple-system"/>
            </a:endParaRPr>
          </a:p>
          <a:p>
            <a:endParaRPr lang="en-IN"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BC6CE18-28C8-A533-81A0-DCE6E4C16BF6}"/>
              </a:ext>
            </a:extLst>
          </p:cNvPr>
          <p:cNvSpPr txBox="1"/>
          <p:nvPr/>
        </p:nvSpPr>
        <p:spPr>
          <a:xfrm>
            <a:off x="1460810" y="1248937"/>
            <a:ext cx="11809141" cy="6155531"/>
          </a:xfrm>
          <a:prstGeom prst="rect">
            <a:avLst/>
          </a:prstGeom>
          <a:noFill/>
        </p:spPr>
        <p:txBody>
          <a:bodyPr wrap="square" rtlCol="0">
            <a:spAutoFit/>
          </a:bodyPr>
          <a:lstStyle/>
          <a:p>
            <a:pPr marL="342900" indent="-342900">
              <a:buFont typeface="Arial" panose="020B0604020202020204" pitchFamily="34" charset="0"/>
              <a:buChar char="•"/>
            </a:pPr>
            <a:r>
              <a:rPr lang="en-US" sz="2200" b="1" dirty="0">
                <a:latin typeface="Times New Roman" panose="02020603050405020304" pitchFamily="18" charset="0"/>
                <a:cs typeface="Times New Roman" panose="02020603050405020304" pitchFamily="18" charset="0"/>
              </a:rPr>
              <a:t>Sentiment Analysis </a:t>
            </a:r>
            <a:r>
              <a:rPr lang="en-US" sz="2200" dirty="0">
                <a:latin typeface="Times New Roman" panose="02020603050405020304" pitchFamily="18" charset="0"/>
                <a:cs typeface="Times New Roman" panose="02020603050405020304" pitchFamily="18" charset="0"/>
              </a:rPr>
              <a:t>:</a:t>
            </a:r>
          </a:p>
          <a:p>
            <a:pPr marL="800100" lvl="1" indent="-342900">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 </a:t>
            </a:r>
            <a:r>
              <a:rPr lang="en-US" sz="2200" b="1" dirty="0">
                <a:latin typeface="Times New Roman" panose="02020603050405020304" pitchFamily="18" charset="0"/>
                <a:cs typeface="Times New Roman" panose="02020603050405020304" pitchFamily="18" charset="0"/>
              </a:rPr>
              <a:t>Implemented two sentiment analysis models </a:t>
            </a:r>
            <a:r>
              <a:rPr lang="en-US" sz="2200" dirty="0">
                <a:latin typeface="Times New Roman" panose="02020603050405020304" pitchFamily="18" charset="0"/>
                <a:cs typeface="Times New Roman" panose="02020603050405020304" pitchFamily="18" charset="0"/>
              </a:rPr>
              <a:t>: </a:t>
            </a:r>
          </a:p>
          <a:p>
            <a:pPr marL="1257300" lvl="2" indent="-342900">
              <a:buFont typeface="Courier New" panose="02070309020205020404" pitchFamily="49" charset="0"/>
              <a:buChar char="o"/>
            </a:pPr>
            <a:r>
              <a:rPr lang="en-US" sz="2200" b="1" dirty="0">
                <a:latin typeface="Times New Roman" panose="02020603050405020304" pitchFamily="18" charset="0"/>
                <a:cs typeface="Times New Roman" panose="02020603050405020304" pitchFamily="18" charset="0"/>
              </a:rPr>
              <a:t>VADER (Valence Aware Dictionary and </a:t>
            </a:r>
            <a:r>
              <a:rPr lang="en-US" sz="2200" b="1" dirty="0" err="1">
                <a:latin typeface="Times New Roman" panose="02020603050405020304" pitchFamily="18" charset="0"/>
                <a:cs typeface="Times New Roman" panose="02020603050405020304" pitchFamily="18" charset="0"/>
              </a:rPr>
              <a:t>sEntiment</a:t>
            </a:r>
            <a:r>
              <a:rPr lang="en-US" sz="2200" b="1" dirty="0">
                <a:latin typeface="Times New Roman" panose="02020603050405020304" pitchFamily="18" charset="0"/>
                <a:cs typeface="Times New Roman" panose="02020603050405020304" pitchFamily="18" charset="0"/>
              </a:rPr>
              <a:t> Reasoner):</a:t>
            </a:r>
            <a:r>
              <a:rPr lang="en-US" sz="2200" dirty="0">
                <a:latin typeface="Times New Roman" panose="02020603050405020304" pitchFamily="18" charset="0"/>
                <a:cs typeface="Times New Roman" panose="02020603050405020304" pitchFamily="18" charset="0"/>
              </a:rPr>
              <a:t> Provided initial sentiment classification using a lexicon-based approach.</a:t>
            </a:r>
          </a:p>
          <a:p>
            <a:pPr marL="1257300" lvl="2" indent="-342900">
              <a:buFont typeface="Courier New" panose="02070309020205020404" pitchFamily="49" charset="0"/>
              <a:buChar char="o"/>
            </a:pPr>
            <a:r>
              <a:rPr lang="en-US" sz="2200" b="1" dirty="0" err="1">
                <a:latin typeface="Times New Roman" panose="02020603050405020304" pitchFamily="18" charset="0"/>
                <a:cs typeface="Times New Roman" panose="02020603050405020304" pitchFamily="18" charset="0"/>
              </a:rPr>
              <a:t>RoBERTa</a:t>
            </a:r>
            <a:r>
              <a:rPr lang="en-US" sz="2200" b="1" dirty="0">
                <a:latin typeface="Times New Roman" panose="02020603050405020304" pitchFamily="18" charset="0"/>
                <a:cs typeface="Times New Roman" panose="02020603050405020304" pitchFamily="18" charset="0"/>
              </a:rPr>
              <a:t> (Robustly optimized BERT approach): </a:t>
            </a:r>
            <a:r>
              <a:rPr lang="en-US" sz="2200" dirty="0">
                <a:latin typeface="Times New Roman" panose="02020603050405020304" pitchFamily="18" charset="0"/>
                <a:cs typeface="Times New Roman" panose="02020603050405020304" pitchFamily="18" charset="0"/>
              </a:rPr>
              <a:t>Employed for more advanced sentiment analysis, classifying sentiments into categories with associated </a:t>
            </a:r>
            <a:r>
              <a:rPr lang="en-US" sz="2200" dirty="0" err="1">
                <a:latin typeface="Times New Roman" panose="02020603050405020304" pitchFamily="18" charset="0"/>
                <a:cs typeface="Times New Roman" panose="02020603050405020304" pitchFamily="18" charset="0"/>
              </a:rPr>
              <a:t>probabilities.Combined</a:t>
            </a:r>
            <a:r>
              <a:rPr lang="en-US" sz="2200" dirty="0">
                <a:latin typeface="Times New Roman" panose="02020603050405020304" pitchFamily="18" charset="0"/>
                <a:cs typeface="Times New Roman" panose="02020603050405020304" pitchFamily="18" charset="0"/>
              </a:rPr>
              <a:t> the sentiment scores from both models to enhance accuracy and reliability, assigning final sentiment labels to each review.</a:t>
            </a:r>
          </a:p>
          <a:p>
            <a:pPr lvl="2"/>
            <a:endParaRPr lang="en-US" sz="2000" b="1"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Keyword Abstraction </a:t>
            </a:r>
            <a:r>
              <a:rPr lang="en-US" sz="2000" dirty="0">
                <a:latin typeface="Times New Roman" panose="02020603050405020304" pitchFamily="18" charset="0"/>
                <a:cs typeface="Times New Roman" panose="02020603050405020304" pitchFamily="18" charset="0"/>
              </a:rPr>
              <a:t>: Extracted important keywords from reviews using two </a:t>
            </a:r>
            <a:r>
              <a:rPr lang="en-US" sz="2000" dirty="0" err="1">
                <a:latin typeface="Times New Roman" panose="02020603050405020304" pitchFamily="18" charset="0"/>
                <a:cs typeface="Times New Roman" panose="02020603050405020304" pitchFamily="18" charset="0"/>
              </a:rPr>
              <a:t>methods:TF-IDF</a:t>
            </a:r>
            <a:r>
              <a:rPr lang="en-US" sz="2000" dirty="0">
                <a:latin typeface="Times New Roman" panose="02020603050405020304" pitchFamily="18" charset="0"/>
                <a:cs typeface="Times New Roman" panose="02020603050405020304" pitchFamily="18" charset="0"/>
              </a:rPr>
              <a:t> (Term Frequency-Inverse Document Frequency): Identified the most significant words in the </a:t>
            </a:r>
            <a:r>
              <a:rPr lang="en-US" sz="2000" dirty="0" err="1">
                <a:latin typeface="Times New Roman" panose="02020603050405020304" pitchFamily="18" charset="0"/>
                <a:cs typeface="Times New Roman" panose="02020603050405020304" pitchFamily="18" charset="0"/>
              </a:rPr>
              <a:t>reviews.RAKE</a:t>
            </a:r>
            <a:r>
              <a:rPr lang="en-US" sz="2000" dirty="0">
                <a:latin typeface="Times New Roman" panose="02020603050405020304" pitchFamily="18" charset="0"/>
                <a:cs typeface="Times New Roman" panose="02020603050405020304" pitchFamily="18" charset="0"/>
              </a:rPr>
              <a:t> (Rapid Automatic Keyword Extraction): Extracted key phrases and terms associated with different sentiment </a:t>
            </a:r>
            <a:r>
              <a:rPr lang="en-US" sz="2000" dirty="0" err="1">
                <a:latin typeface="Times New Roman" panose="02020603050405020304" pitchFamily="18" charset="0"/>
                <a:cs typeface="Times New Roman" panose="02020603050405020304" pitchFamily="18" charset="0"/>
              </a:rPr>
              <a:t>clusters.Generated</a:t>
            </a:r>
            <a:r>
              <a:rPr lang="en-US" sz="2000" dirty="0">
                <a:latin typeface="Times New Roman" panose="02020603050405020304" pitchFamily="18" charset="0"/>
                <a:cs typeface="Times New Roman" panose="02020603050405020304" pitchFamily="18" charset="0"/>
              </a:rPr>
              <a:t> word clouds to visualize the most important keywords, providing a clear summary of the key topics discussed in the reviews.</a:t>
            </a:r>
          </a:p>
          <a:p>
            <a:pPr marL="742950" lvl="1" indent="-285750">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Exploratory Data Analysis (EDA):</a:t>
            </a:r>
            <a:r>
              <a:rPr lang="en-US" sz="2000" dirty="0">
                <a:latin typeface="Times New Roman" panose="02020603050405020304" pitchFamily="18" charset="0"/>
                <a:cs typeface="Times New Roman" panose="02020603050405020304" pitchFamily="18" charset="0"/>
              </a:rPr>
              <a:t>Visualized the distribution of ratings and sentiment scores to understand overall customer satisfaction and sentiment </a:t>
            </a:r>
            <a:r>
              <a:rPr lang="en-US" sz="2000" dirty="0" err="1">
                <a:latin typeface="Times New Roman" panose="02020603050405020304" pitchFamily="18" charset="0"/>
                <a:cs typeface="Times New Roman" panose="02020603050405020304" pitchFamily="18" charset="0"/>
              </a:rPr>
              <a:t>trends.Conducted</a:t>
            </a:r>
            <a:r>
              <a:rPr lang="en-US" sz="2000" dirty="0">
                <a:latin typeface="Times New Roman" panose="02020603050405020304" pitchFamily="18" charset="0"/>
                <a:cs typeface="Times New Roman" panose="02020603050405020304" pitchFamily="18" charset="0"/>
              </a:rPr>
              <a:t> time series analysis to identify trends and seasonal patterns in customer feedback.</a:t>
            </a:r>
            <a:endParaRPr lang="en-IN" sz="2000" dirty="0">
              <a:latin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39284172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E15F26-8E0A-04D0-6E73-96054361E85E}"/>
              </a:ext>
            </a:extLst>
          </p:cNvPr>
          <p:cNvSpPr>
            <a:spLocks noGrp="1"/>
          </p:cNvSpPr>
          <p:nvPr>
            <p:ph type="title"/>
          </p:nvPr>
        </p:nvSpPr>
        <p:spPr>
          <a:xfrm>
            <a:off x="1465274" y="620998"/>
            <a:ext cx="11521435" cy="1564640"/>
          </a:xfrm>
        </p:spPr>
        <p:txBody>
          <a:bodyPr/>
          <a:lstStyle/>
          <a:p>
            <a:r>
              <a:rPr lang="en-US" dirty="0">
                <a:latin typeface="Arial Black" panose="020B0A04020102020204" pitchFamily="34" charset="0"/>
              </a:rPr>
              <a:t>Ratings distribution chart</a:t>
            </a:r>
            <a:endParaRPr lang="en-IN" dirty="0">
              <a:latin typeface="Arial Black" panose="020B0A04020102020204" pitchFamily="34" charset="0"/>
            </a:endParaRPr>
          </a:p>
        </p:txBody>
      </p:sp>
      <p:pic>
        <p:nvPicPr>
          <p:cNvPr id="5" name="Content Placeholder 4">
            <a:extLst>
              <a:ext uri="{FF2B5EF4-FFF2-40B4-BE49-F238E27FC236}">
                <a16:creationId xmlns:a16="http://schemas.microsoft.com/office/drawing/2014/main" id="{792639F5-F62A-ED55-E1F8-8F4ED66185A0}"/>
              </a:ext>
            </a:extLst>
          </p:cNvPr>
          <p:cNvPicPr>
            <a:picLocks noGrp="1" noChangeAspect="1"/>
          </p:cNvPicPr>
          <p:nvPr>
            <p:ph idx="1"/>
          </p:nvPr>
        </p:nvPicPr>
        <p:blipFill>
          <a:blip r:embed="rId2"/>
          <a:stretch>
            <a:fillRect/>
          </a:stretch>
        </p:blipFill>
        <p:spPr>
          <a:xfrm>
            <a:off x="1554483" y="2185638"/>
            <a:ext cx="12150365" cy="5207621"/>
          </a:xfrm>
        </p:spPr>
      </p:pic>
    </p:spTree>
    <p:extLst>
      <p:ext uri="{BB962C8B-B14F-4D97-AF65-F5344CB8AC3E}">
        <p14:creationId xmlns:p14="http://schemas.microsoft.com/office/powerpoint/2010/main" val="14023754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0450F2-E4D1-A193-A121-C0614473BE8C}"/>
              </a:ext>
            </a:extLst>
          </p:cNvPr>
          <p:cNvSpPr>
            <a:spLocks noGrp="1"/>
          </p:cNvSpPr>
          <p:nvPr>
            <p:ph type="title"/>
          </p:nvPr>
        </p:nvSpPr>
        <p:spPr>
          <a:xfrm>
            <a:off x="1554482" y="687905"/>
            <a:ext cx="11521435" cy="1564640"/>
          </a:xfrm>
        </p:spPr>
        <p:txBody>
          <a:bodyPr/>
          <a:lstStyle/>
          <a:p>
            <a:r>
              <a:rPr lang="en-US" dirty="0">
                <a:latin typeface="Arial Black" panose="020B0A04020102020204" pitchFamily="34" charset="0"/>
              </a:rPr>
              <a:t>Sentiment analysis chart</a:t>
            </a:r>
            <a:endParaRPr lang="en-IN" dirty="0">
              <a:latin typeface="Arial Black" panose="020B0A04020102020204" pitchFamily="34" charset="0"/>
            </a:endParaRPr>
          </a:p>
        </p:txBody>
      </p:sp>
      <p:pic>
        <p:nvPicPr>
          <p:cNvPr id="5" name="Content Placeholder 4">
            <a:extLst>
              <a:ext uri="{FF2B5EF4-FFF2-40B4-BE49-F238E27FC236}">
                <a16:creationId xmlns:a16="http://schemas.microsoft.com/office/drawing/2014/main" id="{DD8E1A98-06FF-B7DE-8531-83534D7AFC2E}"/>
              </a:ext>
            </a:extLst>
          </p:cNvPr>
          <p:cNvPicPr>
            <a:picLocks noGrp="1" noChangeAspect="1"/>
          </p:cNvPicPr>
          <p:nvPr>
            <p:ph idx="1"/>
          </p:nvPr>
        </p:nvPicPr>
        <p:blipFill>
          <a:blip r:embed="rId2"/>
          <a:stretch>
            <a:fillRect/>
          </a:stretch>
        </p:blipFill>
        <p:spPr>
          <a:xfrm>
            <a:off x="1839951" y="2252546"/>
            <a:ext cx="11235966" cy="4798496"/>
          </a:xfrm>
        </p:spPr>
      </p:pic>
    </p:spTree>
    <p:extLst>
      <p:ext uri="{BB962C8B-B14F-4D97-AF65-F5344CB8AC3E}">
        <p14:creationId xmlns:p14="http://schemas.microsoft.com/office/powerpoint/2010/main" val="26445740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D36B3-9D1D-D58B-1C52-9FD6A5B00C01}"/>
              </a:ext>
            </a:extLst>
          </p:cNvPr>
          <p:cNvSpPr>
            <a:spLocks noGrp="1"/>
          </p:cNvSpPr>
          <p:nvPr>
            <p:ph type="title"/>
          </p:nvPr>
        </p:nvSpPr>
        <p:spPr>
          <a:xfrm>
            <a:off x="1554483" y="754813"/>
            <a:ext cx="11521435" cy="1564640"/>
          </a:xfrm>
        </p:spPr>
        <p:txBody>
          <a:bodyPr/>
          <a:lstStyle/>
          <a:p>
            <a:r>
              <a:rPr lang="en-US" dirty="0">
                <a:latin typeface="Arial Black" panose="020B0A04020102020204" pitchFamily="34" charset="0"/>
              </a:rPr>
              <a:t>Review rating chart</a:t>
            </a:r>
            <a:endParaRPr lang="en-IN" dirty="0">
              <a:latin typeface="Arial Black" panose="020B0A04020102020204" pitchFamily="34" charset="0"/>
            </a:endParaRPr>
          </a:p>
        </p:txBody>
      </p:sp>
      <p:pic>
        <p:nvPicPr>
          <p:cNvPr id="5" name="Content Placeholder 4">
            <a:extLst>
              <a:ext uri="{FF2B5EF4-FFF2-40B4-BE49-F238E27FC236}">
                <a16:creationId xmlns:a16="http://schemas.microsoft.com/office/drawing/2014/main" id="{DABDF13C-7EB6-DFB0-89ED-852F1FAC0648}"/>
              </a:ext>
            </a:extLst>
          </p:cNvPr>
          <p:cNvPicPr>
            <a:picLocks noGrp="1" noChangeAspect="1"/>
          </p:cNvPicPr>
          <p:nvPr>
            <p:ph idx="1"/>
          </p:nvPr>
        </p:nvPicPr>
        <p:blipFill>
          <a:blip r:embed="rId2"/>
          <a:stretch>
            <a:fillRect/>
          </a:stretch>
        </p:blipFill>
        <p:spPr>
          <a:xfrm>
            <a:off x="1554483" y="2587083"/>
            <a:ext cx="11521435" cy="4650058"/>
          </a:xfrm>
        </p:spPr>
      </p:pic>
    </p:spTree>
    <p:extLst>
      <p:ext uri="{BB962C8B-B14F-4D97-AF65-F5344CB8AC3E}">
        <p14:creationId xmlns:p14="http://schemas.microsoft.com/office/powerpoint/2010/main" val="8654648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26F83E-9560-4F59-EF73-0A339A9976AF}"/>
              </a:ext>
            </a:extLst>
          </p:cNvPr>
          <p:cNvSpPr>
            <a:spLocks noGrp="1"/>
          </p:cNvSpPr>
          <p:nvPr>
            <p:ph type="title"/>
          </p:nvPr>
        </p:nvSpPr>
        <p:spPr>
          <a:xfrm>
            <a:off x="1554483" y="1345827"/>
            <a:ext cx="11521435" cy="1564640"/>
          </a:xfrm>
        </p:spPr>
        <p:txBody>
          <a:bodyPr>
            <a:normAutofit fontScale="90000"/>
          </a:bodyPr>
          <a:lstStyle/>
          <a:p>
            <a:r>
              <a:rPr lang="en-US" dirty="0">
                <a:latin typeface="Arial Black" panose="020B0A04020102020204" pitchFamily="34" charset="0"/>
              </a:rPr>
              <a:t>Team members and their contribution</a:t>
            </a:r>
            <a:endParaRPr lang="en-IN" dirty="0">
              <a:latin typeface="Arial Black" panose="020B0A04020102020204" pitchFamily="34" charset="0"/>
            </a:endParaRPr>
          </a:p>
        </p:txBody>
      </p:sp>
      <p:sp>
        <p:nvSpPr>
          <p:cNvPr id="3" name="Content Placeholder 2">
            <a:extLst>
              <a:ext uri="{FF2B5EF4-FFF2-40B4-BE49-F238E27FC236}">
                <a16:creationId xmlns:a16="http://schemas.microsoft.com/office/drawing/2014/main" id="{BD0A5347-F452-F85C-6F1B-DE633AC7BD95}"/>
              </a:ext>
            </a:extLst>
          </p:cNvPr>
          <p:cNvSpPr>
            <a:spLocks noGrp="1"/>
          </p:cNvSpPr>
          <p:nvPr>
            <p:ph idx="1"/>
          </p:nvPr>
        </p:nvSpPr>
        <p:spPr/>
        <p:txBody>
          <a:bodyPr>
            <a:normAutofit/>
          </a:bodyPr>
          <a:lstStyle/>
          <a:p>
            <a:r>
              <a:rPr lang="en-IN" dirty="0"/>
              <a:t>web scrapping</a:t>
            </a:r>
            <a:r>
              <a:rPr lang="en-US" dirty="0"/>
              <a:t> : Done by Neha V and Ananya D .</a:t>
            </a:r>
          </a:p>
          <a:p>
            <a:r>
              <a:rPr lang="en-IN" dirty="0"/>
              <a:t>data preprocessing : </a:t>
            </a:r>
            <a:r>
              <a:rPr lang="en-US" dirty="0"/>
              <a:t>Done by Pooja S  and Ananya D .</a:t>
            </a:r>
          </a:p>
          <a:p>
            <a:r>
              <a:rPr lang="en-IN" dirty="0"/>
              <a:t>Analysis : </a:t>
            </a:r>
            <a:r>
              <a:rPr lang="en-US" dirty="0"/>
              <a:t>Done by Neha V , Pooja S  and Ananya D .</a:t>
            </a:r>
          </a:p>
          <a:p>
            <a:r>
              <a:rPr lang="en-IN" dirty="0"/>
              <a:t>Extra feature : </a:t>
            </a:r>
            <a:r>
              <a:rPr lang="en-US" dirty="0"/>
              <a:t>Done by Neha V and Pooja S .</a:t>
            </a:r>
          </a:p>
          <a:p>
            <a:r>
              <a:rPr lang="en-IN" dirty="0"/>
              <a:t>Presentation : </a:t>
            </a:r>
            <a:r>
              <a:rPr lang="en-US" dirty="0"/>
              <a:t>Done by Pooja S . </a:t>
            </a:r>
          </a:p>
          <a:p>
            <a:r>
              <a:rPr lang="en-IN" dirty="0"/>
              <a:t>Report : </a:t>
            </a:r>
            <a:r>
              <a:rPr lang="en-US" dirty="0"/>
              <a:t>Done by Neha V and Ananya D .</a:t>
            </a:r>
          </a:p>
          <a:p>
            <a:endParaRPr lang="en-IN" dirty="0"/>
          </a:p>
          <a:p>
            <a:endParaRPr lang="en-US" dirty="0"/>
          </a:p>
          <a:p>
            <a:endParaRPr lang="en-IN" dirty="0"/>
          </a:p>
        </p:txBody>
      </p:sp>
    </p:spTree>
    <p:extLst>
      <p:ext uri="{BB962C8B-B14F-4D97-AF65-F5344CB8AC3E}">
        <p14:creationId xmlns:p14="http://schemas.microsoft.com/office/powerpoint/2010/main" val="29543957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6C53C-D211-C215-BB9E-F2893DB38E6F}"/>
              </a:ext>
            </a:extLst>
          </p:cNvPr>
          <p:cNvSpPr>
            <a:spLocks noGrp="1"/>
          </p:cNvSpPr>
          <p:nvPr>
            <p:ph type="title"/>
          </p:nvPr>
        </p:nvSpPr>
        <p:spPr>
          <a:xfrm>
            <a:off x="1231098" y="1669213"/>
            <a:ext cx="11521435" cy="1564640"/>
          </a:xfrm>
        </p:spPr>
        <p:txBody>
          <a:bodyPr>
            <a:normAutofit/>
          </a:bodyPr>
          <a:lstStyle/>
          <a:p>
            <a:r>
              <a:rPr lang="en-US" sz="6000" dirty="0">
                <a:latin typeface="Arial Black" panose="020B0A04020102020204" pitchFamily="34" charset="0"/>
              </a:rPr>
              <a:t>Conclusion</a:t>
            </a:r>
            <a:endParaRPr lang="en-IN" sz="6000" dirty="0">
              <a:latin typeface="Arial Black" panose="020B0A04020102020204" pitchFamily="34" charset="0"/>
            </a:endParaRPr>
          </a:p>
        </p:txBody>
      </p:sp>
      <p:sp>
        <p:nvSpPr>
          <p:cNvPr id="3" name="Content Placeholder 2">
            <a:extLst>
              <a:ext uri="{FF2B5EF4-FFF2-40B4-BE49-F238E27FC236}">
                <a16:creationId xmlns:a16="http://schemas.microsoft.com/office/drawing/2014/main" id="{31A59F70-36B2-A889-5A04-F60614E556C0}"/>
              </a:ext>
            </a:extLst>
          </p:cNvPr>
          <p:cNvSpPr>
            <a:spLocks noGrp="1"/>
          </p:cNvSpPr>
          <p:nvPr>
            <p:ph idx="1"/>
          </p:nvPr>
        </p:nvSpPr>
        <p:spPr/>
        <p:txBody>
          <a:bodyPr/>
          <a:lstStyle/>
          <a:p>
            <a:r>
              <a:rPr lang="en-US" dirty="0">
                <a:latin typeface="Times New Roman" panose="02020603050405020304" pitchFamily="18" charset="0"/>
                <a:cs typeface="Times New Roman" panose="02020603050405020304" pitchFamily="18" charset="0"/>
              </a:rPr>
              <a:t>The Intel Products Sentiment Analysis Project successfully leveraged  NLP techniques to gain valuable insights from user reviews. </a:t>
            </a:r>
          </a:p>
          <a:p>
            <a:r>
              <a:rPr lang="en-US" dirty="0">
                <a:latin typeface="Times New Roman" panose="02020603050405020304" pitchFamily="18" charset="0"/>
                <a:cs typeface="Times New Roman" panose="02020603050405020304" pitchFamily="18" charset="0"/>
              </a:rPr>
              <a:t>By combining sentiment analysis, keyword abstraction, and exploratory data analysis, we provided a comprehensive understanding of customer sentiments and identified key areas for product improvement.</a:t>
            </a:r>
          </a:p>
          <a:p>
            <a:r>
              <a:rPr lang="en-US" dirty="0">
                <a:latin typeface="Times New Roman" panose="02020603050405020304" pitchFamily="18" charset="0"/>
                <a:cs typeface="Times New Roman" panose="02020603050405020304" pitchFamily="18" charset="0"/>
              </a:rPr>
              <a:t> The project highlighted the importance of monitoring customer feedback and continuously improving products to enhance customer satisfaction.</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310698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75000"/>
            </a:srgbClr>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pic>
        <p:nvPicPr>
          <p:cNvPr id="5" name="Image 2" descr="preencoded.png"/>
          <p:cNvPicPr>
            <a:picLocks noChangeAspect="1"/>
          </p:cNvPicPr>
          <p:nvPr/>
        </p:nvPicPr>
        <p:blipFill>
          <a:blip r:embed="rId5"/>
          <a:stretch>
            <a:fillRect/>
          </a:stretch>
        </p:blipFill>
        <p:spPr>
          <a:xfrm>
            <a:off x="9367838" y="2256711"/>
            <a:ext cx="5038725" cy="3716060"/>
          </a:xfrm>
          <a:prstGeom prst="rect">
            <a:avLst/>
          </a:prstGeom>
        </p:spPr>
      </p:pic>
      <p:sp>
        <p:nvSpPr>
          <p:cNvPr id="6" name="Text 1"/>
          <p:cNvSpPr/>
          <p:nvPr/>
        </p:nvSpPr>
        <p:spPr>
          <a:xfrm>
            <a:off x="626745" y="835581"/>
            <a:ext cx="4476750" cy="559594"/>
          </a:xfrm>
          <a:prstGeom prst="rect">
            <a:avLst/>
          </a:prstGeom>
          <a:noFill/>
          <a:ln/>
        </p:spPr>
        <p:txBody>
          <a:bodyPr wrap="none" rtlCol="0" anchor="t"/>
          <a:lstStyle/>
          <a:p>
            <a:pPr marL="0" indent="0">
              <a:lnSpc>
                <a:spcPts val="4406"/>
              </a:lnSpc>
              <a:buNone/>
            </a:pPr>
            <a:r>
              <a:rPr lang="en-US" sz="4000" b="1" dirty="0">
                <a:solidFill>
                  <a:srgbClr val="1B1B27"/>
                </a:solidFill>
                <a:latin typeface="Arial Black" panose="020B0A04020102020204" pitchFamily="34" charset="0"/>
                <a:ea typeface="Corben" pitchFamily="34" charset="-122"/>
                <a:cs typeface="Corben" pitchFamily="34" charset="-120"/>
              </a:rPr>
              <a:t>Methodology</a:t>
            </a:r>
            <a:r>
              <a:rPr lang="en-US" sz="3525" dirty="0">
                <a:solidFill>
                  <a:srgbClr val="1B1B27"/>
                </a:solidFill>
                <a:latin typeface="Arial Black" panose="020B0A04020102020204" pitchFamily="34" charset="0"/>
                <a:ea typeface="Corben" pitchFamily="34" charset="-122"/>
                <a:cs typeface="Corben" pitchFamily="34" charset="-120"/>
              </a:rPr>
              <a:t>:</a:t>
            </a:r>
            <a:endParaRPr lang="en-US" sz="3525" dirty="0">
              <a:latin typeface="Arial Black" panose="020B0A04020102020204" pitchFamily="34" charset="0"/>
            </a:endParaRPr>
          </a:p>
        </p:txBody>
      </p:sp>
      <p:pic>
        <p:nvPicPr>
          <p:cNvPr id="7" name="Image 3" descr="preencoded.png"/>
          <p:cNvPicPr>
            <a:picLocks noChangeAspect="1"/>
          </p:cNvPicPr>
          <p:nvPr/>
        </p:nvPicPr>
        <p:blipFill>
          <a:blip r:embed="rId6"/>
          <a:stretch>
            <a:fillRect/>
          </a:stretch>
        </p:blipFill>
        <p:spPr>
          <a:xfrm>
            <a:off x="626745" y="1663779"/>
            <a:ext cx="895350" cy="1432560"/>
          </a:xfrm>
          <a:prstGeom prst="rect">
            <a:avLst/>
          </a:prstGeom>
        </p:spPr>
      </p:pic>
      <p:sp>
        <p:nvSpPr>
          <p:cNvPr id="8" name="Text 2"/>
          <p:cNvSpPr/>
          <p:nvPr/>
        </p:nvSpPr>
        <p:spPr>
          <a:xfrm>
            <a:off x="1790700" y="1842849"/>
            <a:ext cx="2238375" cy="279797"/>
          </a:xfrm>
          <a:prstGeom prst="rect">
            <a:avLst/>
          </a:prstGeom>
          <a:noFill/>
          <a:ln/>
        </p:spPr>
        <p:txBody>
          <a:bodyPr wrap="none" rtlCol="0" anchor="t"/>
          <a:lstStyle/>
          <a:p>
            <a:pPr marL="0" indent="0" algn="l">
              <a:lnSpc>
                <a:spcPts val="2203"/>
              </a:lnSpc>
              <a:buNone/>
            </a:pPr>
            <a:r>
              <a:rPr lang="en-US" sz="1763" b="1" dirty="0">
                <a:solidFill>
                  <a:srgbClr val="404155"/>
                </a:solidFill>
                <a:latin typeface="Times New Roman" panose="02020603050405020304" pitchFamily="18" charset="0"/>
                <a:ea typeface="Corben" pitchFamily="34" charset="-122"/>
                <a:cs typeface="Times New Roman" panose="02020603050405020304" pitchFamily="18" charset="0"/>
              </a:rPr>
              <a:t>Web Scraping</a:t>
            </a:r>
            <a:endParaRPr lang="en-US" sz="1763" b="1" dirty="0">
              <a:latin typeface="Times New Roman" panose="02020603050405020304" pitchFamily="18" charset="0"/>
              <a:cs typeface="Times New Roman" panose="02020603050405020304" pitchFamily="18" charset="0"/>
            </a:endParaRPr>
          </a:p>
        </p:txBody>
      </p:sp>
      <p:sp>
        <p:nvSpPr>
          <p:cNvPr id="9" name="Text 3"/>
          <p:cNvSpPr/>
          <p:nvPr/>
        </p:nvSpPr>
        <p:spPr>
          <a:xfrm>
            <a:off x="1790700" y="2230041"/>
            <a:ext cx="6726555" cy="572929"/>
          </a:xfrm>
          <a:prstGeom prst="rect">
            <a:avLst/>
          </a:prstGeom>
          <a:noFill/>
          <a:ln/>
        </p:spPr>
        <p:txBody>
          <a:bodyPr wrap="square" rtlCol="0" anchor="t"/>
          <a:lstStyle/>
          <a:p>
            <a:pPr marL="0" indent="0" algn="l">
              <a:lnSpc>
                <a:spcPts val="2256"/>
              </a:lnSpc>
              <a:buNone/>
            </a:pPr>
            <a:r>
              <a:rPr lang="en-US" sz="1410" dirty="0">
                <a:solidFill>
                  <a:srgbClr val="404155"/>
                </a:solidFill>
                <a:latin typeface="Nobile" pitchFamily="34" charset="0"/>
                <a:ea typeface="Nobile" pitchFamily="34" charset="-122"/>
                <a:cs typeface="Nobile" pitchFamily="34" charset="-120"/>
              </a:rPr>
              <a:t>Collect online reviews for Intel products from various e-commerce and review sites using automated web scraping techniques.</a:t>
            </a:r>
            <a:endParaRPr lang="en-US" sz="1410" dirty="0"/>
          </a:p>
        </p:txBody>
      </p:sp>
      <p:pic>
        <p:nvPicPr>
          <p:cNvPr id="10" name="Image 4" descr="preencoded.png"/>
          <p:cNvPicPr>
            <a:picLocks noChangeAspect="1"/>
          </p:cNvPicPr>
          <p:nvPr/>
        </p:nvPicPr>
        <p:blipFill>
          <a:blip r:embed="rId7"/>
          <a:stretch>
            <a:fillRect/>
          </a:stretch>
        </p:blipFill>
        <p:spPr>
          <a:xfrm>
            <a:off x="626745" y="3096339"/>
            <a:ext cx="895350" cy="1432560"/>
          </a:xfrm>
          <a:prstGeom prst="rect">
            <a:avLst/>
          </a:prstGeom>
        </p:spPr>
      </p:pic>
      <p:sp>
        <p:nvSpPr>
          <p:cNvPr id="11" name="Text 4"/>
          <p:cNvSpPr/>
          <p:nvPr/>
        </p:nvSpPr>
        <p:spPr>
          <a:xfrm>
            <a:off x="1790700" y="3275409"/>
            <a:ext cx="2238375" cy="279797"/>
          </a:xfrm>
          <a:prstGeom prst="rect">
            <a:avLst/>
          </a:prstGeom>
          <a:noFill/>
          <a:ln/>
        </p:spPr>
        <p:txBody>
          <a:bodyPr wrap="none" rtlCol="0" anchor="t"/>
          <a:lstStyle/>
          <a:p>
            <a:pPr marL="0" indent="0" algn="l">
              <a:lnSpc>
                <a:spcPts val="2203"/>
              </a:lnSpc>
              <a:buNone/>
            </a:pPr>
            <a:r>
              <a:rPr lang="en-US" sz="1763" b="1" dirty="0">
                <a:solidFill>
                  <a:srgbClr val="404155"/>
                </a:solidFill>
                <a:latin typeface="Times New Roman" panose="02020603050405020304" pitchFamily="18" charset="0"/>
                <a:ea typeface="Corben" pitchFamily="34" charset="-122"/>
                <a:cs typeface="Times New Roman" panose="02020603050405020304" pitchFamily="18" charset="0"/>
              </a:rPr>
              <a:t>Data Cleaning</a:t>
            </a:r>
            <a:endParaRPr lang="en-US" sz="1763" b="1" dirty="0">
              <a:latin typeface="Times New Roman" panose="02020603050405020304" pitchFamily="18" charset="0"/>
              <a:cs typeface="Times New Roman" panose="02020603050405020304" pitchFamily="18" charset="0"/>
            </a:endParaRPr>
          </a:p>
        </p:txBody>
      </p:sp>
      <p:sp>
        <p:nvSpPr>
          <p:cNvPr id="12" name="Text 5"/>
          <p:cNvSpPr/>
          <p:nvPr/>
        </p:nvSpPr>
        <p:spPr>
          <a:xfrm>
            <a:off x="1790700" y="3662601"/>
            <a:ext cx="6726555" cy="572929"/>
          </a:xfrm>
          <a:prstGeom prst="rect">
            <a:avLst/>
          </a:prstGeom>
          <a:noFill/>
          <a:ln/>
        </p:spPr>
        <p:txBody>
          <a:bodyPr wrap="square" rtlCol="0" anchor="t"/>
          <a:lstStyle/>
          <a:p>
            <a:pPr marL="0" indent="0" algn="l">
              <a:lnSpc>
                <a:spcPts val="2256"/>
              </a:lnSpc>
              <a:buNone/>
            </a:pPr>
            <a:r>
              <a:rPr lang="en-US" sz="1410" dirty="0">
                <a:solidFill>
                  <a:srgbClr val="404155"/>
                </a:solidFill>
                <a:latin typeface="Nobile" pitchFamily="34" charset="0"/>
                <a:ea typeface="Nobile" pitchFamily="34" charset="-122"/>
                <a:cs typeface="Nobile" pitchFamily="34" charset="-120"/>
              </a:rPr>
              <a:t>Preprocess the scraped data by removing irrelevant information, handling missing values, and normalizing the text.</a:t>
            </a:r>
            <a:endParaRPr lang="en-US" sz="1410" dirty="0"/>
          </a:p>
        </p:txBody>
      </p:sp>
      <p:pic>
        <p:nvPicPr>
          <p:cNvPr id="13" name="Image 5" descr="preencoded.png"/>
          <p:cNvPicPr>
            <a:picLocks noChangeAspect="1"/>
          </p:cNvPicPr>
          <p:nvPr/>
        </p:nvPicPr>
        <p:blipFill>
          <a:blip r:embed="rId8"/>
          <a:stretch>
            <a:fillRect/>
          </a:stretch>
        </p:blipFill>
        <p:spPr>
          <a:xfrm>
            <a:off x="626745" y="4528899"/>
            <a:ext cx="895350" cy="1432560"/>
          </a:xfrm>
          <a:prstGeom prst="rect">
            <a:avLst/>
          </a:prstGeom>
        </p:spPr>
      </p:pic>
      <p:sp>
        <p:nvSpPr>
          <p:cNvPr id="14" name="Text 6"/>
          <p:cNvSpPr/>
          <p:nvPr/>
        </p:nvSpPr>
        <p:spPr>
          <a:xfrm>
            <a:off x="1790700" y="4707969"/>
            <a:ext cx="2238375" cy="279797"/>
          </a:xfrm>
          <a:prstGeom prst="rect">
            <a:avLst/>
          </a:prstGeom>
          <a:noFill/>
          <a:ln/>
        </p:spPr>
        <p:txBody>
          <a:bodyPr wrap="none" rtlCol="0" anchor="t"/>
          <a:lstStyle/>
          <a:p>
            <a:pPr marL="0" indent="0" algn="l">
              <a:lnSpc>
                <a:spcPts val="2203"/>
              </a:lnSpc>
              <a:buNone/>
            </a:pPr>
            <a:r>
              <a:rPr lang="en-US" sz="1763" b="1" dirty="0">
                <a:solidFill>
                  <a:srgbClr val="404155"/>
                </a:solidFill>
                <a:latin typeface="Times New Roman" panose="02020603050405020304" pitchFamily="18" charset="0"/>
                <a:ea typeface="Corben" pitchFamily="34" charset="-122"/>
                <a:cs typeface="Times New Roman" panose="02020603050405020304" pitchFamily="18" charset="0"/>
              </a:rPr>
              <a:t>Sentiment Analysis</a:t>
            </a:r>
            <a:endParaRPr lang="en-US" sz="1763" b="1" dirty="0">
              <a:latin typeface="Times New Roman" panose="02020603050405020304" pitchFamily="18" charset="0"/>
              <a:cs typeface="Times New Roman" panose="02020603050405020304" pitchFamily="18" charset="0"/>
            </a:endParaRPr>
          </a:p>
        </p:txBody>
      </p:sp>
      <p:sp>
        <p:nvSpPr>
          <p:cNvPr id="15" name="Text 7"/>
          <p:cNvSpPr/>
          <p:nvPr/>
        </p:nvSpPr>
        <p:spPr>
          <a:xfrm>
            <a:off x="1790700" y="5095161"/>
            <a:ext cx="6726555" cy="572929"/>
          </a:xfrm>
          <a:prstGeom prst="rect">
            <a:avLst/>
          </a:prstGeom>
          <a:noFill/>
          <a:ln/>
        </p:spPr>
        <p:txBody>
          <a:bodyPr wrap="square" rtlCol="0" anchor="t"/>
          <a:lstStyle/>
          <a:p>
            <a:pPr marL="0" indent="0" algn="l">
              <a:lnSpc>
                <a:spcPts val="2256"/>
              </a:lnSpc>
              <a:buNone/>
            </a:pPr>
            <a:r>
              <a:rPr lang="en-US" sz="1410" dirty="0">
                <a:solidFill>
                  <a:srgbClr val="404155"/>
                </a:solidFill>
                <a:latin typeface="Nobile" pitchFamily="34" charset="0"/>
                <a:ea typeface="Nobile" pitchFamily="34" charset="-122"/>
                <a:cs typeface="Nobile" pitchFamily="34" charset="-120"/>
              </a:rPr>
              <a:t>Apply natural language processing and machine learning algorithms to classify the sentiment of each review as positive, negative, or neutral.</a:t>
            </a:r>
            <a:endParaRPr lang="en-US" sz="1410" dirty="0"/>
          </a:p>
        </p:txBody>
      </p:sp>
      <p:pic>
        <p:nvPicPr>
          <p:cNvPr id="16" name="Image 6" descr="preencoded.png"/>
          <p:cNvPicPr>
            <a:picLocks noChangeAspect="1"/>
          </p:cNvPicPr>
          <p:nvPr/>
        </p:nvPicPr>
        <p:blipFill>
          <a:blip r:embed="rId9"/>
          <a:stretch>
            <a:fillRect/>
          </a:stretch>
        </p:blipFill>
        <p:spPr>
          <a:xfrm>
            <a:off x="626745" y="5961459"/>
            <a:ext cx="895350" cy="1432560"/>
          </a:xfrm>
          <a:prstGeom prst="rect">
            <a:avLst/>
          </a:prstGeom>
        </p:spPr>
      </p:pic>
      <p:sp>
        <p:nvSpPr>
          <p:cNvPr id="17" name="Text 8"/>
          <p:cNvSpPr/>
          <p:nvPr/>
        </p:nvSpPr>
        <p:spPr>
          <a:xfrm>
            <a:off x="1790700" y="6140529"/>
            <a:ext cx="2238375" cy="279797"/>
          </a:xfrm>
          <a:prstGeom prst="rect">
            <a:avLst/>
          </a:prstGeom>
          <a:noFill/>
          <a:ln/>
        </p:spPr>
        <p:txBody>
          <a:bodyPr wrap="none" rtlCol="0" anchor="t"/>
          <a:lstStyle/>
          <a:p>
            <a:pPr marL="0" indent="0" algn="l">
              <a:lnSpc>
                <a:spcPts val="2203"/>
              </a:lnSpc>
              <a:buNone/>
            </a:pPr>
            <a:r>
              <a:rPr lang="en-US" sz="1763" b="1" dirty="0">
                <a:solidFill>
                  <a:srgbClr val="404155"/>
                </a:solidFill>
                <a:latin typeface="Times New Roman" panose="02020603050405020304" pitchFamily="18" charset="0"/>
                <a:ea typeface="Corben" pitchFamily="34" charset="-122"/>
                <a:cs typeface="Times New Roman" panose="02020603050405020304" pitchFamily="18" charset="0"/>
              </a:rPr>
              <a:t>Model Training</a:t>
            </a:r>
            <a:endParaRPr lang="en-US" sz="1763" b="1" dirty="0">
              <a:latin typeface="Times New Roman" panose="02020603050405020304" pitchFamily="18" charset="0"/>
              <a:cs typeface="Times New Roman" panose="02020603050405020304" pitchFamily="18" charset="0"/>
            </a:endParaRPr>
          </a:p>
        </p:txBody>
      </p:sp>
      <p:sp>
        <p:nvSpPr>
          <p:cNvPr id="18" name="Text 9"/>
          <p:cNvSpPr/>
          <p:nvPr/>
        </p:nvSpPr>
        <p:spPr>
          <a:xfrm>
            <a:off x="1790700" y="6527721"/>
            <a:ext cx="6726555" cy="572929"/>
          </a:xfrm>
          <a:prstGeom prst="rect">
            <a:avLst/>
          </a:prstGeom>
          <a:noFill/>
          <a:ln/>
        </p:spPr>
        <p:txBody>
          <a:bodyPr wrap="square" rtlCol="0" anchor="t"/>
          <a:lstStyle/>
          <a:p>
            <a:pPr marL="0" indent="0" algn="l">
              <a:lnSpc>
                <a:spcPts val="2256"/>
              </a:lnSpc>
              <a:buNone/>
            </a:pPr>
            <a:r>
              <a:rPr lang="en-US" sz="1410" dirty="0">
                <a:solidFill>
                  <a:srgbClr val="404155"/>
                </a:solidFill>
                <a:latin typeface="Nobile" pitchFamily="34" charset="0"/>
                <a:ea typeface="Nobile" pitchFamily="34" charset="-122"/>
                <a:cs typeface="Nobile" pitchFamily="34" charset="-120"/>
              </a:rPr>
              <a:t>Train a sentiment analysis model using the labeled review data, optimizing its performance through iterative refinement.</a:t>
            </a:r>
            <a:endParaRPr lang="en-US" sz="141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75000"/>
            </a:srgbClr>
          </a:solidFill>
          <a:ln/>
        </p:spPr>
      </p:sp>
      <p:pic>
        <p:nvPicPr>
          <p:cNvPr id="4" name="Image 1" descr="preencoded.png"/>
          <p:cNvPicPr>
            <a:picLocks noChangeAspect="1"/>
          </p:cNvPicPr>
          <p:nvPr/>
        </p:nvPicPr>
        <p:blipFill>
          <a:blip r:embed="rId4"/>
          <a:stretch>
            <a:fillRect/>
          </a:stretch>
        </p:blipFill>
        <p:spPr>
          <a:xfrm>
            <a:off x="0" y="0"/>
            <a:ext cx="14630400" cy="2835235"/>
          </a:xfrm>
          <a:prstGeom prst="rect">
            <a:avLst/>
          </a:prstGeom>
        </p:spPr>
      </p:pic>
      <p:pic>
        <p:nvPicPr>
          <p:cNvPr id="5" name="Image 2" descr="preencoded.png"/>
          <p:cNvPicPr>
            <a:picLocks noChangeAspect="1"/>
          </p:cNvPicPr>
          <p:nvPr/>
        </p:nvPicPr>
        <p:blipFill>
          <a:blip r:embed="rId5"/>
          <a:stretch>
            <a:fillRect/>
          </a:stretch>
        </p:blipFill>
        <p:spPr>
          <a:xfrm>
            <a:off x="2570678" y="4164449"/>
            <a:ext cx="566976" cy="566976"/>
          </a:xfrm>
          <a:prstGeom prst="rect">
            <a:avLst/>
          </a:prstGeom>
        </p:spPr>
      </p:pic>
      <p:sp>
        <p:nvSpPr>
          <p:cNvPr id="6" name="Text 1"/>
          <p:cNvSpPr/>
          <p:nvPr/>
        </p:nvSpPr>
        <p:spPr>
          <a:xfrm>
            <a:off x="1436489" y="4958239"/>
            <a:ext cx="2835235" cy="354330"/>
          </a:xfrm>
          <a:prstGeom prst="rect">
            <a:avLst/>
          </a:prstGeom>
          <a:noFill/>
          <a:ln/>
        </p:spPr>
        <p:txBody>
          <a:bodyPr wrap="none" rtlCol="0" anchor="t"/>
          <a:lstStyle/>
          <a:p>
            <a:pPr marL="0" indent="0" algn="ctr">
              <a:lnSpc>
                <a:spcPts val="2791"/>
              </a:lnSpc>
              <a:buNone/>
            </a:pPr>
            <a:r>
              <a:rPr lang="en-US" sz="2233" dirty="0">
                <a:solidFill>
                  <a:srgbClr val="404155"/>
                </a:solidFill>
                <a:latin typeface="Corben" pitchFamily="34" charset="0"/>
                <a:ea typeface="Corben" pitchFamily="34" charset="-122"/>
                <a:cs typeface="Corben" pitchFamily="34" charset="-120"/>
              </a:rPr>
              <a:t>Data Collection</a:t>
            </a:r>
            <a:endParaRPr lang="en-US" sz="2233" dirty="0"/>
          </a:p>
        </p:txBody>
      </p:sp>
      <p:sp>
        <p:nvSpPr>
          <p:cNvPr id="7" name="Text 2"/>
          <p:cNvSpPr/>
          <p:nvPr/>
        </p:nvSpPr>
        <p:spPr>
          <a:xfrm>
            <a:off x="793790" y="5448657"/>
            <a:ext cx="4120753" cy="1088708"/>
          </a:xfrm>
          <a:prstGeom prst="rect">
            <a:avLst/>
          </a:prstGeom>
          <a:noFill/>
          <a:ln/>
        </p:spPr>
        <p:txBody>
          <a:bodyPr wrap="square" rtlCol="0" anchor="t"/>
          <a:lstStyle/>
          <a:p>
            <a:pPr marL="0" indent="0" algn="ctr">
              <a:lnSpc>
                <a:spcPts val="2858"/>
              </a:lnSpc>
              <a:buNone/>
            </a:pPr>
            <a:r>
              <a:rPr lang="en-US" sz="1786" dirty="0">
                <a:solidFill>
                  <a:srgbClr val="404155"/>
                </a:solidFill>
                <a:latin typeface="Nobile" pitchFamily="34" charset="0"/>
                <a:ea typeface="Nobile" pitchFamily="34" charset="-122"/>
                <a:cs typeface="Nobile" pitchFamily="34" charset="-120"/>
              </a:rPr>
              <a:t>Gather online reviews for Intel products from various e-commerce and review platforms.</a:t>
            </a:r>
            <a:endParaRPr lang="en-US" sz="1786" dirty="0"/>
          </a:p>
        </p:txBody>
      </p:sp>
      <p:pic>
        <p:nvPicPr>
          <p:cNvPr id="8" name="Image 3" descr="preencoded.png"/>
          <p:cNvPicPr>
            <a:picLocks noChangeAspect="1"/>
          </p:cNvPicPr>
          <p:nvPr/>
        </p:nvPicPr>
        <p:blipFill>
          <a:blip r:embed="rId6"/>
          <a:stretch>
            <a:fillRect/>
          </a:stretch>
        </p:blipFill>
        <p:spPr>
          <a:xfrm>
            <a:off x="7031593" y="4164449"/>
            <a:ext cx="566976" cy="566976"/>
          </a:xfrm>
          <a:prstGeom prst="rect">
            <a:avLst/>
          </a:prstGeom>
        </p:spPr>
      </p:pic>
      <p:sp>
        <p:nvSpPr>
          <p:cNvPr id="9" name="Text 3"/>
          <p:cNvSpPr/>
          <p:nvPr/>
        </p:nvSpPr>
        <p:spPr>
          <a:xfrm>
            <a:off x="5897523" y="4958239"/>
            <a:ext cx="2835235" cy="354330"/>
          </a:xfrm>
          <a:prstGeom prst="rect">
            <a:avLst/>
          </a:prstGeom>
          <a:noFill/>
          <a:ln/>
        </p:spPr>
        <p:txBody>
          <a:bodyPr wrap="none" rtlCol="0" anchor="t"/>
          <a:lstStyle/>
          <a:p>
            <a:pPr marL="0" indent="0" algn="ctr">
              <a:lnSpc>
                <a:spcPts val="2791"/>
              </a:lnSpc>
              <a:buNone/>
            </a:pPr>
            <a:r>
              <a:rPr lang="en-US" sz="2233" dirty="0">
                <a:solidFill>
                  <a:srgbClr val="404155"/>
                </a:solidFill>
                <a:latin typeface="Corben" pitchFamily="34" charset="0"/>
                <a:ea typeface="Corben" pitchFamily="34" charset="-122"/>
                <a:cs typeface="Corben" pitchFamily="34" charset="-120"/>
              </a:rPr>
              <a:t>Data Preprocessing</a:t>
            </a:r>
            <a:endParaRPr lang="en-US" sz="2233" dirty="0"/>
          </a:p>
        </p:txBody>
      </p:sp>
      <p:sp>
        <p:nvSpPr>
          <p:cNvPr id="10" name="Text 4"/>
          <p:cNvSpPr/>
          <p:nvPr/>
        </p:nvSpPr>
        <p:spPr>
          <a:xfrm>
            <a:off x="5254704" y="5448657"/>
            <a:ext cx="4120872" cy="1088708"/>
          </a:xfrm>
          <a:prstGeom prst="rect">
            <a:avLst/>
          </a:prstGeom>
          <a:noFill/>
          <a:ln/>
        </p:spPr>
        <p:txBody>
          <a:bodyPr wrap="square" rtlCol="0" anchor="t"/>
          <a:lstStyle/>
          <a:p>
            <a:pPr marL="0" indent="0" algn="ctr">
              <a:lnSpc>
                <a:spcPts val="2858"/>
              </a:lnSpc>
              <a:buNone/>
            </a:pPr>
            <a:r>
              <a:rPr lang="en-US" sz="1786" dirty="0">
                <a:solidFill>
                  <a:srgbClr val="404155"/>
                </a:solidFill>
                <a:latin typeface="Nobile" pitchFamily="34" charset="0"/>
                <a:ea typeface="Nobile" pitchFamily="34" charset="-122"/>
                <a:cs typeface="Nobile" pitchFamily="34" charset="-120"/>
              </a:rPr>
              <a:t>Clean and structure the raw review data to prepare it for sentiment analysis.</a:t>
            </a:r>
            <a:endParaRPr lang="en-US" sz="1786" dirty="0"/>
          </a:p>
        </p:txBody>
      </p:sp>
      <p:pic>
        <p:nvPicPr>
          <p:cNvPr id="11" name="Image 4" descr="preencoded.png"/>
          <p:cNvPicPr>
            <a:picLocks noChangeAspect="1"/>
          </p:cNvPicPr>
          <p:nvPr/>
        </p:nvPicPr>
        <p:blipFill>
          <a:blip r:embed="rId7"/>
          <a:stretch>
            <a:fillRect/>
          </a:stretch>
        </p:blipFill>
        <p:spPr>
          <a:xfrm>
            <a:off x="11492627" y="4164449"/>
            <a:ext cx="566976" cy="566976"/>
          </a:xfrm>
          <a:prstGeom prst="rect">
            <a:avLst/>
          </a:prstGeom>
        </p:spPr>
      </p:pic>
      <p:sp>
        <p:nvSpPr>
          <p:cNvPr id="12" name="Text 5"/>
          <p:cNvSpPr/>
          <p:nvPr/>
        </p:nvSpPr>
        <p:spPr>
          <a:xfrm>
            <a:off x="10358557" y="4958239"/>
            <a:ext cx="2835235" cy="354330"/>
          </a:xfrm>
          <a:prstGeom prst="rect">
            <a:avLst/>
          </a:prstGeom>
          <a:noFill/>
          <a:ln/>
        </p:spPr>
        <p:txBody>
          <a:bodyPr wrap="none" rtlCol="0" anchor="t"/>
          <a:lstStyle/>
          <a:p>
            <a:pPr marL="0" indent="0" algn="ctr">
              <a:lnSpc>
                <a:spcPts val="2791"/>
              </a:lnSpc>
              <a:buNone/>
            </a:pPr>
            <a:r>
              <a:rPr lang="en-US" sz="2233" dirty="0">
                <a:solidFill>
                  <a:srgbClr val="404155"/>
                </a:solidFill>
                <a:latin typeface="Corben" pitchFamily="34" charset="0"/>
                <a:ea typeface="Corben" pitchFamily="34" charset="-122"/>
                <a:cs typeface="Corben" pitchFamily="34" charset="-120"/>
              </a:rPr>
              <a:t>Sentiment Analysis</a:t>
            </a:r>
            <a:endParaRPr lang="en-US" sz="2233" dirty="0"/>
          </a:p>
        </p:txBody>
      </p:sp>
      <p:sp>
        <p:nvSpPr>
          <p:cNvPr id="13" name="Text 6"/>
          <p:cNvSpPr/>
          <p:nvPr/>
        </p:nvSpPr>
        <p:spPr>
          <a:xfrm>
            <a:off x="9715738" y="5448657"/>
            <a:ext cx="4120872" cy="1451610"/>
          </a:xfrm>
          <a:prstGeom prst="rect">
            <a:avLst/>
          </a:prstGeom>
          <a:noFill/>
          <a:ln/>
        </p:spPr>
        <p:txBody>
          <a:bodyPr wrap="square" rtlCol="0" anchor="t"/>
          <a:lstStyle/>
          <a:p>
            <a:pPr marL="0" indent="0" algn="ctr">
              <a:lnSpc>
                <a:spcPts val="2858"/>
              </a:lnSpc>
              <a:buNone/>
            </a:pPr>
            <a:r>
              <a:rPr lang="en-US" sz="1786" dirty="0">
                <a:solidFill>
                  <a:srgbClr val="404155"/>
                </a:solidFill>
                <a:latin typeface="Nobile" pitchFamily="34" charset="0"/>
                <a:ea typeface="Nobile" pitchFamily="34" charset="-122"/>
                <a:cs typeface="Nobile" pitchFamily="34" charset="-120"/>
              </a:rPr>
              <a:t>Utilize natural language processing techniques to determine the sentiment (positive, negative, or neutral) of each review.</a:t>
            </a:r>
            <a:endParaRPr lang="en-US" sz="1786"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D1A7">
              <a:alpha val="75000"/>
            </a:srgbClr>
          </a:solidFill>
          <a:ln/>
        </p:spPr>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pic>
        <p:nvPicPr>
          <p:cNvPr id="5" name="Image 2" descr="preencoded.png"/>
          <p:cNvPicPr>
            <a:picLocks noChangeAspect="1"/>
          </p:cNvPicPr>
          <p:nvPr/>
        </p:nvPicPr>
        <p:blipFill>
          <a:blip r:embed="rId5"/>
          <a:stretch>
            <a:fillRect/>
          </a:stretch>
        </p:blipFill>
        <p:spPr>
          <a:xfrm>
            <a:off x="283488" y="1655088"/>
            <a:ext cx="4919424" cy="4919424"/>
          </a:xfrm>
          <a:prstGeom prst="rect">
            <a:avLst/>
          </a:prstGeom>
        </p:spPr>
      </p:pic>
      <p:sp>
        <p:nvSpPr>
          <p:cNvPr id="6" name="Text 1"/>
          <p:cNvSpPr/>
          <p:nvPr/>
        </p:nvSpPr>
        <p:spPr>
          <a:xfrm>
            <a:off x="6280190" y="868561"/>
            <a:ext cx="5670590" cy="708779"/>
          </a:xfrm>
          <a:prstGeom prst="rect">
            <a:avLst/>
          </a:prstGeom>
          <a:noFill/>
          <a:ln/>
        </p:spPr>
        <p:txBody>
          <a:bodyPr wrap="none" rtlCol="0" anchor="t"/>
          <a:lstStyle/>
          <a:p>
            <a:pPr marL="0" indent="0">
              <a:lnSpc>
                <a:spcPts val="5581"/>
              </a:lnSpc>
              <a:buNone/>
            </a:pPr>
            <a:r>
              <a:rPr lang="en-US" sz="4465" dirty="0">
                <a:solidFill>
                  <a:srgbClr val="1B1B27"/>
                </a:solidFill>
                <a:latin typeface="Arial Black" panose="020B0A04020102020204" pitchFamily="34" charset="0"/>
                <a:ea typeface="Corben" pitchFamily="34" charset="-122"/>
                <a:cs typeface="Corben" pitchFamily="34" charset="-120"/>
              </a:rPr>
              <a:t>Text Processing</a:t>
            </a:r>
            <a:endParaRPr lang="en-US" sz="4465" dirty="0">
              <a:latin typeface="Arial Black" panose="020B0A04020102020204" pitchFamily="34" charset="0"/>
            </a:endParaRPr>
          </a:p>
        </p:txBody>
      </p:sp>
      <p:pic>
        <p:nvPicPr>
          <p:cNvPr id="7" name="Image 3" descr="preencoded.png"/>
          <p:cNvPicPr>
            <a:picLocks noChangeAspect="1"/>
          </p:cNvPicPr>
          <p:nvPr/>
        </p:nvPicPr>
        <p:blipFill>
          <a:blip r:embed="rId6"/>
          <a:stretch>
            <a:fillRect/>
          </a:stretch>
        </p:blipFill>
        <p:spPr>
          <a:xfrm>
            <a:off x="6280190" y="1917502"/>
            <a:ext cx="1134070" cy="1814513"/>
          </a:xfrm>
          <a:prstGeom prst="rect">
            <a:avLst/>
          </a:prstGeom>
        </p:spPr>
      </p:pic>
      <p:sp>
        <p:nvSpPr>
          <p:cNvPr id="8" name="Text 2"/>
          <p:cNvSpPr/>
          <p:nvPr/>
        </p:nvSpPr>
        <p:spPr>
          <a:xfrm>
            <a:off x="7754422" y="2144316"/>
            <a:ext cx="2835235" cy="354330"/>
          </a:xfrm>
          <a:prstGeom prst="rect">
            <a:avLst/>
          </a:prstGeom>
          <a:noFill/>
          <a:ln/>
        </p:spPr>
        <p:txBody>
          <a:bodyPr wrap="none" rtlCol="0" anchor="t"/>
          <a:lstStyle/>
          <a:p>
            <a:pPr marL="0" indent="0" algn="l">
              <a:lnSpc>
                <a:spcPts val="2791"/>
              </a:lnSpc>
              <a:buNone/>
            </a:pPr>
            <a:r>
              <a:rPr lang="en-US" sz="2233" dirty="0">
                <a:solidFill>
                  <a:srgbClr val="404155"/>
                </a:solidFill>
                <a:latin typeface="Corben" pitchFamily="34" charset="0"/>
                <a:ea typeface="Corben" pitchFamily="34" charset="-122"/>
                <a:cs typeface="Corben" pitchFamily="34" charset="-120"/>
              </a:rPr>
              <a:t>Tokenization</a:t>
            </a:r>
            <a:endParaRPr lang="en-US" sz="2233" dirty="0"/>
          </a:p>
        </p:txBody>
      </p:sp>
      <p:sp>
        <p:nvSpPr>
          <p:cNvPr id="9" name="Text 3"/>
          <p:cNvSpPr/>
          <p:nvPr/>
        </p:nvSpPr>
        <p:spPr>
          <a:xfrm>
            <a:off x="7754422" y="2634734"/>
            <a:ext cx="6082189" cy="725805"/>
          </a:xfrm>
          <a:prstGeom prst="rect">
            <a:avLst/>
          </a:prstGeom>
          <a:noFill/>
          <a:ln/>
        </p:spPr>
        <p:txBody>
          <a:bodyPr wrap="square" rtlCol="0" anchor="t"/>
          <a:lstStyle/>
          <a:p>
            <a:pPr marL="0" indent="0" algn="l">
              <a:lnSpc>
                <a:spcPts val="2858"/>
              </a:lnSpc>
              <a:buNone/>
            </a:pPr>
            <a:r>
              <a:rPr lang="en-US" sz="1786" dirty="0">
                <a:solidFill>
                  <a:srgbClr val="404155"/>
                </a:solidFill>
                <a:latin typeface="Nobile" pitchFamily="34" charset="0"/>
                <a:ea typeface="Nobile" pitchFamily="34" charset="-122"/>
                <a:cs typeface="Nobile" pitchFamily="34" charset="-120"/>
              </a:rPr>
              <a:t>Break down the review text into individual words or tokens for further processing.</a:t>
            </a:r>
            <a:endParaRPr lang="en-US" sz="1786" dirty="0"/>
          </a:p>
        </p:txBody>
      </p:sp>
      <p:pic>
        <p:nvPicPr>
          <p:cNvPr id="10" name="Image 4" descr="preencoded.png"/>
          <p:cNvPicPr>
            <a:picLocks noChangeAspect="1"/>
          </p:cNvPicPr>
          <p:nvPr/>
        </p:nvPicPr>
        <p:blipFill>
          <a:blip r:embed="rId7"/>
          <a:stretch>
            <a:fillRect/>
          </a:stretch>
        </p:blipFill>
        <p:spPr>
          <a:xfrm>
            <a:off x="6280190" y="3732014"/>
            <a:ext cx="1134070" cy="1814513"/>
          </a:xfrm>
          <a:prstGeom prst="rect">
            <a:avLst/>
          </a:prstGeom>
        </p:spPr>
      </p:pic>
      <p:sp>
        <p:nvSpPr>
          <p:cNvPr id="11" name="Text 4"/>
          <p:cNvSpPr/>
          <p:nvPr/>
        </p:nvSpPr>
        <p:spPr>
          <a:xfrm>
            <a:off x="7754422" y="3958828"/>
            <a:ext cx="2835235" cy="354330"/>
          </a:xfrm>
          <a:prstGeom prst="rect">
            <a:avLst/>
          </a:prstGeom>
          <a:noFill/>
          <a:ln/>
        </p:spPr>
        <p:txBody>
          <a:bodyPr wrap="none" rtlCol="0" anchor="t"/>
          <a:lstStyle/>
          <a:p>
            <a:pPr marL="0" indent="0" algn="l">
              <a:lnSpc>
                <a:spcPts val="2791"/>
              </a:lnSpc>
              <a:buNone/>
            </a:pPr>
            <a:r>
              <a:rPr lang="en-US" sz="2233" dirty="0">
                <a:solidFill>
                  <a:srgbClr val="404155"/>
                </a:solidFill>
                <a:latin typeface="Corben" pitchFamily="34" charset="0"/>
                <a:ea typeface="Corben" pitchFamily="34" charset="-122"/>
                <a:cs typeface="Corben" pitchFamily="34" charset="-120"/>
              </a:rPr>
              <a:t>Stopword Removal</a:t>
            </a:r>
            <a:endParaRPr lang="en-US" sz="2233" dirty="0"/>
          </a:p>
        </p:txBody>
      </p:sp>
      <p:sp>
        <p:nvSpPr>
          <p:cNvPr id="12" name="Text 5"/>
          <p:cNvSpPr/>
          <p:nvPr/>
        </p:nvSpPr>
        <p:spPr>
          <a:xfrm>
            <a:off x="7754422" y="4449247"/>
            <a:ext cx="6082189" cy="725805"/>
          </a:xfrm>
          <a:prstGeom prst="rect">
            <a:avLst/>
          </a:prstGeom>
          <a:noFill/>
          <a:ln/>
        </p:spPr>
        <p:txBody>
          <a:bodyPr wrap="square" rtlCol="0" anchor="t"/>
          <a:lstStyle/>
          <a:p>
            <a:pPr marL="0" indent="0" algn="l">
              <a:lnSpc>
                <a:spcPts val="2858"/>
              </a:lnSpc>
              <a:buNone/>
            </a:pPr>
            <a:r>
              <a:rPr lang="en-US" sz="1786" dirty="0">
                <a:solidFill>
                  <a:srgbClr val="404155"/>
                </a:solidFill>
                <a:latin typeface="Nobile" pitchFamily="34" charset="0"/>
                <a:ea typeface="Nobile" pitchFamily="34" charset="-122"/>
                <a:cs typeface="Nobile" pitchFamily="34" charset="-120"/>
              </a:rPr>
              <a:t>Eliminate common, non-informative words that do not contribute to the sentiment analysis.</a:t>
            </a:r>
            <a:endParaRPr lang="en-US" sz="1786" dirty="0"/>
          </a:p>
        </p:txBody>
      </p:sp>
      <p:pic>
        <p:nvPicPr>
          <p:cNvPr id="13" name="Image 5" descr="preencoded.png"/>
          <p:cNvPicPr>
            <a:picLocks noChangeAspect="1"/>
          </p:cNvPicPr>
          <p:nvPr/>
        </p:nvPicPr>
        <p:blipFill>
          <a:blip r:embed="rId8"/>
          <a:stretch>
            <a:fillRect/>
          </a:stretch>
        </p:blipFill>
        <p:spPr>
          <a:xfrm>
            <a:off x="6280190" y="5546527"/>
            <a:ext cx="1134070" cy="1814513"/>
          </a:xfrm>
          <a:prstGeom prst="rect">
            <a:avLst/>
          </a:prstGeom>
        </p:spPr>
      </p:pic>
      <p:sp>
        <p:nvSpPr>
          <p:cNvPr id="14" name="Text 6"/>
          <p:cNvSpPr/>
          <p:nvPr/>
        </p:nvSpPr>
        <p:spPr>
          <a:xfrm>
            <a:off x="7754422" y="5773341"/>
            <a:ext cx="2835235" cy="354330"/>
          </a:xfrm>
          <a:prstGeom prst="rect">
            <a:avLst/>
          </a:prstGeom>
          <a:noFill/>
          <a:ln/>
        </p:spPr>
        <p:txBody>
          <a:bodyPr wrap="none" rtlCol="0" anchor="t"/>
          <a:lstStyle/>
          <a:p>
            <a:pPr marL="0" indent="0" algn="l">
              <a:lnSpc>
                <a:spcPts val="2791"/>
              </a:lnSpc>
              <a:buNone/>
            </a:pPr>
            <a:r>
              <a:rPr lang="en-US" sz="2233" dirty="0">
                <a:solidFill>
                  <a:srgbClr val="404155"/>
                </a:solidFill>
                <a:latin typeface="Corben" pitchFamily="34" charset="0"/>
                <a:ea typeface="Corben" pitchFamily="34" charset="-122"/>
                <a:cs typeface="Corben" pitchFamily="34" charset="-120"/>
              </a:rPr>
              <a:t>Lemmatization</a:t>
            </a:r>
            <a:endParaRPr lang="en-US" sz="2233" dirty="0"/>
          </a:p>
        </p:txBody>
      </p:sp>
      <p:sp>
        <p:nvSpPr>
          <p:cNvPr id="15" name="Text 7"/>
          <p:cNvSpPr/>
          <p:nvPr/>
        </p:nvSpPr>
        <p:spPr>
          <a:xfrm>
            <a:off x="7754422" y="6263759"/>
            <a:ext cx="6082189" cy="725805"/>
          </a:xfrm>
          <a:prstGeom prst="rect">
            <a:avLst/>
          </a:prstGeom>
          <a:noFill/>
          <a:ln/>
        </p:spPr>
        <p:txBody>
          <a:bodyPr wrap="square" rtlCol="0" anchor="t"/>
          <a:lstStyle/>
          <a:p>
            <a:pPr marL="0" indent="0" algn="l">
              <a:lnSpc>
                <a:spcPts val="2858"/>
              </a:lnSpc>
              <a:buNone/>
            </a:pPr>
            <a:r>
              <a:rPr lang="en-US" sz="1786" dirty="0">
                <a:solidFill>
                  <a:srgbClr val="404155"/>
                </a:solidFill>
                <a:latin typeface="Nobile" pitchFamily="34" charset="0"/>
                <a:ea typeface="Nobile" pitchFamily="34" charset="-122"/>
                <a:cs typeface="Nobile" pitchFamily="34" charset="-120"/>
              </a:rPr>
              <a:t>Reduce words to their base or dictionary form to improve the accuracy of sentiment classification.</a:t>
            </a:r>
            <a:endParaRPr lang="en-US" sz="1786"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75000"/>
            </a:srgbClr>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pic>
        <p:nvPicPr>
          <p:cNvPr id="5" name="Image 2" descr="preencoded.png"/>
          <p:cNvPicPr>
            <a:picLocks noChangeAspect="1"/>
          </p:cNvPicPr>
          <p:nvPr/>
        </p:nvPicPr>
        <p:blipFill>
          <a:blip r:embed="rId5"/>
          <a:stretch>
            <a:fillRect/>
          </a:stretch>
        </p:blipFill>
        <p:spPr>
          <a:xfrm>
            <a:off x="9376767" y="2934891"/>
            <a:ext cx="5020866" cy="2359819"/>
          </a:xfrm>
          <a:prstGeom prst="rect">
            <a:avLst/>
          </a:prstGeom>
        </p:spPr>
      </p:pic>
      <p:sp>
        <p:nvSpPr>
          <p:cNvPr id="6" name="Text 1"/>
          <p:cNvSpPr/>
          <p:nvPr/>
        </p:nvSpPr>
        <p:spPr>
          <a:xfrm>
            <a:off x="651510" y="810220"/>
            <a:ext cx="4659868" cy="581739"/>
          </a:xfrm>
          <a:prstGeom prst="rect">
            <a:avLst/>
          </a:prstGeom>
          <a:noFill/>
          <a:ln/>
        </p:spPr>
        <p:txBody>
          <a:bodyPr wrap="none" rtlCol="0" anchor="t"/>
          <a:lstStyle/>
          <a:p>
            <a:pPr marL="0" indent="0">
              <a:lnSpc>
                <a:spcPts val="4580"/>
              </a:lnSpc>
              <a:buNone/>
            </a:pPr>
            <a:r>
              <a:rPr lang="en-US" sz="3664" dirty="0">
                <a:solidFill>
                  <a:srgbClr val="1B1B27"/>
                </a:solidFill>
                <a:latin typeface="Arial Black" panose="020B0A04020102020204" pitchFamily="34" charset="0"/>
                <a:ea typeface="Corben" pitchFamily="34" charset="-122"/>
                <a:cs typeface="Corben" pitchFamily="34" charset="-120"/>
              </a:rPr>
              <a:t>Sentimental Analysis</a:t>
            </a:r>
            <a:endParaRPr lang="en-US" sz="3664" dirty="0">
              <a:latin typeface="Arial Black" panose="020B0A04020102020204" pitchFamily="34" charset="0"/>
            </a:endParaRPr>
          </a:p>
        </p:txBody>
      </p:sp>
      <p:pic>
        <p:nvPicPr>
          <p:cNvPr id="7" name="Image 3" descr="preencoded.png"/>
          <p:cNvPicPr>
            <a:picLocks noChangeAspect="1"/>
          </p:cNvPicPr>
          <p:nvPr/>
        </p:nvPicPr>
        <p:blipFill>
          <a:blip r:embed="rId6"/>
          <a:stretch>
            <a:fillRect/>
          </a:stretch>
        </p:blipFill>
        <p:spPr>
          <a:xfrm>
            <a:off x="651510" y="1671161"/>
            <a:ext cx="558403" cy="558403"/>
          </a:xfrm>
          <a:prstGeom prst="rect">
            <a:avLst/>
          </a:prstGeom>
        </p:spPr>
      </p:pic>
      <p:sp>
        <p:nvSpPr>
          <p:cNvPr id="8" name="Text 2"/>
          <p:cNvSpPr/>
          <p:nvPr/>
        </p:nvSpPr>
        <p:spPr>
          <a:xfrm>
            <a:off x="651510" y="2415659"/>
            <a:ext cx="2326838" cy="290751"/>
          </a:xfrm>
          <a:prstGeom prst="rect">
            <a:avLst/>
          </a:prstGeom>
          <a:noFill/>
          <a:ln/>
        </p:spPr>
        <p:txBody>
          <a:bodyPr wrap="none" rtlCol="0" anchor="t"/>
          <a:lstStyle/>
          <a:p>
            <a:pPr marL="0" indent="0" algn="l">
              <a:lnSpc>
                <a:spcPts val="2290"/>
              </a:lnSpc>
              <a:buNone/>
            </a:pPr>
            <a:r>
              <a:rPr lang="en-US" sz="1832" dirty="0">
                <a:solidFill>
                  <a:srgbClr val="404155"/>
                </a:solidFill>
                <a:latin typeface="Corben" pitchFamily="34" charset="0"/>
                <a:ea typeface="Corben" pitchFamily="34" charset="-122"/>
                <a:cs typeface="Corben" pitchFamily="34" charset="-120"/>
              </a:rPr>
              <a:t>Positive</a:t>
            </a:r>
            <a:endParaRPr lang="en-US" sz="1832" dirty="0"/>
          </a:p>
        </p:txBody>
      </p:sp>
      <p:sp>
        <p:nvSpPr>
          <p:cNvPr id="9" name="Text 3"/>
          <p:cNvSpPr/>
          <p:nvPr/>
        </p:nvSpPr>
        <p:spPr>
          <a:xfrm>
            <a:off x="651510" y="2818090"/>
            <a:ext cx="7840980" cy="297656"/>
          </a:xfrm>
          <a:prstGeom prst="rect">
            <a:avLst/>
          </a:prstGeom>
          <a:noFill/>
          <a:ln/>
        </p:spPr>
        <p:txBody>
          <a:bodyPr wrap="none" rtlCol="0" anchor="t"/>
          <a:lstStyle/>
          <a:p>
            <a:pPr marL="0" indent="0" algn="l">
              <a:lnSpc>
                <a:spcPts val="2345"/>
              </a:lnSpc>
              <a:buNone/>
            </a:pPr>
            <a:r>
              <a:rPr lang="en-US" sz="1466" dirty="0">
                <a:solidFill>
                  <a:srgbClr val="404155"/>
                </a:solidFill>
                <a:latin typeface="Nobile" pitchFamily="34" charset="0"/>
                <a:ea typeface="Nobile" pitchFamily="34" charset="-122"/>
                <a:cs typeface="Nobile" pitchFamily="34" charset="-120"/>
              </a:rPr>
              <a:t>Identify reviews expressing favorable opinions, satisfaction, or praise for Intel products.</a:t>
            </a:r>
            <a:endParaRPr lang="en-US" sz="1466" dirty="0"/>
          </a:p>
        </p:txBody>
      </p:sp>
      <p:pic>
        <p:nvPicPr>
          <p:cNvPr id="10" name="Image 4" descr="preencoded.png"/>
          <p:cNvPicPr>
            <a:picLocks noChangeAspect="1"/>
          </p:cNvPicPr>
          <p:nvPr/>
        </p:nvPicPr>
        <p:blipFill>
          <a:blip r:embed="rId7"/>
          <a:stretch>
            <a:fillRect/>
          </a:stretch>
        </p:blipFill>
        <p:spPr>
          <a:xfrm>
            <a:off x="651510" y="3674150"/>
            <a:ext cx="558403" cy="558403"/>
          </a:xfrm>
          <a:prstGeom prst="rect">
            <a:avLst/>
          </a:prstGeom>
        </p:spPr>
      </p:pic>
      <p:sp>
        <p:nvSpPr>
          <p:cNvPr id="11" name="Text 4"/>
          <p:cNvSpPr/>
          <p:nvPr/>
        </p:nvSpPr>
        <p:spPr>
          <a:xfrm>
            <a:off x="651510" y="4418648"/>
            <a:ext cx="2326838" cy="290751"/>
          </a:xfrm>
          <a:prstGeom prst="rect">
            <a:avLst/>
          </a:prstGeom>
          <a:noFill/>
          <a:ln/>
        </p:spPr>
        <p:txBody>
          <a:bodyPr wrap="none" rtlCol="0" anchor="t"/>
          <a:lstStyle/>
          <a:p>
            <a:pPr marL="0" indent="0" algn="l">
              <a:lnSpc>
                <a:spcPts val="2290"/>
              </a:lnSpc>
              <a:buNone/>
            </a:pPr>
            <a:r>
              <a:rPr lang="en-US" sz="1832" dirty="0">
                <a:solidFill>
                  <a:srgbClr val="404155"/>
                </a:solidFill>
                <a:latin typeface="Corben" pitchFamily="34" charset="0"/>
                <a:ea typeface="Corben" pitchFamily="34" charset="-122"/>
                <a:cs typeface="Corben" pitchFamily="34" charset="-120"/>
              </a:rPr>
              <a:t>Negative</a:t>
            </a:r>
            <a:endParaRPr lang="en-US" sz="1832" dirty="0"/>
          </a:p>
        </p:txBody>
      </p:sp>
      <p:sp>
        <p:nvSpPr>
          <p:cNvPr id="12" name="Text 5"/>
          <p:cNvSpPr/>
          <p:nvPr/>
        </p:nvSpPr>
        <p:spPr>
          <a:xfrm>
            <a:off x="651510" y="4821079"/>
            <a:ext cx="7840980" cy="297656"/>
          </a:xfrm>
          <a:prstGeom prst="rect">
            <a:avLst/>
          </a:prstGeom>
          <a:noFill/>
          <a:ln/>
        </p:spPr>
        <p:txBody>
          <a:bodyPr wrap="none" rtlCol="0" anchor="t"/>
          <a:lstStyle/>
          <a:p>
            <a:pPr marL="0" indent="0" algn="l">
              <a:lnSpc>
                <a:spcPts val="2345"/>
              </a:lnSpc>
              <a:buNone/>
            </a:pPr>
            <a:r>
              <a:rPr lang="en-US" sz="1466" dirty="0">
                <a:solidFill>
                  <a:srgbClr val="404155"/>
                </a:solidFill>
                <a:latin typeface="Nobile" pitchFamily="34" charset="0"/>
                <a:ea typeface="Nobile" pitchFamily="34" charset="-122"/>
                <a:cs typeface="Nobile" pitchFamily="34" charset="-120"/>
              </a:rPr>
              <a:t>Detect reviews expressing dissatisfaction, criticism, or complaints about Intel products.</a:t>
            </a:r>
            <a:endParaRPr lang="en-US" sz="1466" dirty="0"/>
          </a:p>
        </p:txBody>
      </p:sp>
      <p:pic>
        <p:nvPicPr>
          <p:cNvPr id="13" name="Image 5" descr="preencoded.png"/>
          <p:cNvPicPr>
            <a:picLocks noChangeAspect="1"/>
          </p:cNvPicPr>
          <p:nvPr/>
        </p:nvPicPr>
        <p:blipFill>
          <a:blip r:embed="rId8"/>
          <a:stretch>
            <a:fillRect/>
          </a:stretch>
        </p:blipFill>
        <p:spPr>
          <a:xfrm>
            <a:off x="651510" y="5677138"/>
            <a:ext cx="558403" cy="558403"/>
          </a:xfrm>
          <a:prstGeom prst="rect">
            <a:avLst/>
          </a:prstGeom>
        </p:spPr>
      </p:pic>
      <p:sp>
        <p:nvSpPr>
          <p:cNvPr id="14" name="Text 6"/>
          <p:cNvSpPr/>
          <p:nvPr/>
        </p:nvSpPr>
        <p:spPr>
          <a:xfrm>
            <a:off x="651510" y="6421636"/>
            <a:ext cx="2326838" cy="290751"/>
          </a:xfrm>
          <a:prstGeom prst="rect">
            <a:avLst/>
          </a:prstGeom>
          <a:noFill/>
          <a:ln/>
        </p:spPr>
        <p:txBody>
          <a:bodyPr wrap="none" rtlCol="0" anchor="t"/>
          <a:lstStyle/>
          <a:p>
            <a:pPr marL="0" indent="0" algn="l">
              <a:lnSpc>
                <a:spcPts val="2290"/>
              </a:lnSpc>
              <a:buNone/>
            </a:pPr>
            <a:r>
              <a:rPr lang="en-US" sz="1832" dirty="0">
                <a:solidFill>
                  <a:srgbClr val="404155"/>
                </a:solidFill>
                <a:latin typeface="Corben" pitchFamily="34" charset="0"/>
                <a:ea typeface="Corben" pitchFamily="34" charset="-122"/>
                <a:cs typeface="Corben" pitchFamily="34" charset="-120"/>
              </a:rPr>
              <a:t>Neutral</a:t>
            </a:r>
            <a:endParaRPr lang="en-US" sz="1832" dirty="0"/>
          </a:p>
        </p:txBody>
      </p:sp>
      <p:sp>
        <p:nvSpPr>
          <p:cNvPr id="15" name="Text 7"/>
          <p:cNvSpPr/>
          <p:nvPr/>
        </p:nvSpPr>
        <p:spPr>
          <a:xfrm>
            <a:off x="651510" y="6824067"/>
            <a:ext cx="7840980" cy="595313"/>
          </a:xfrm>
          <a:prstGeom prst="rect">
            <a:avLst/>
          </a:prstGeom>
          <a:noFill/>
          <a:ln/>
        </p:spPr>
        <p:txBody>
          <a:bodyPr wrap="square" rtlCol="0" anchor="t"/>
          <a:lstStyle/>
          <a:p>
            <a:pPr marL="0" indent="0" algn="l">
              <a:lnSpc>
                <a:spcPts val="2345"/>
              </a:lnSpc>
              <a:buNone/>
            </a:pPr>
            <a:r>
              <a:rPr lang="en-US" sz="1466" dirty="0">
                <a:solidFill>
                  <a:srgbClr val="404155"/>
                </a:solidFill>
                <a:latin typeface="Nobile" pitchFamily="34" charset="0"/>
                <a:ea typeface="Nobile" pitchFamily="34" charset="-122"/>
                <a:cs typeface="Nobile" pitchFamily="34" charset="-120"/>
              </a:rPr>
              <a:t>Classify reviews that do not convey a clear positive or negative sentiment towards Intel products.</a:t>
            </a:r>
            <a:endParaRPr lang="en-US" sz="1466"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0E81D0-E026-0DED-723D-21E1D4BD0D85}"/>
              </a:ext>
            </a:extLst>
          </p:cNvPr>
          <p:cNvSpPr>
            <a:spLocks noGrp="1"/>
          </p:cNvSpPr>
          <p:nvPr>
            <p:ph type="title"/>
          </p:nvPr>
        </p:nvSpPr>
        <p:spPr>
          <a:xfrm>
            <a:off x="1554482" y="877476"/>
            <a:ext cx="11521435" cy="1564640"/>
          </a:xfrm>
        </p:spPr>
        <p:txBody>
          <a:bodyPr/>
          <a:lstStyle/>
          <a:p>
            <a:pPr algn="ctr"/>
            <a:r>
              <a:rPr lang="en-US" dirty="0" err="1">
                <a:latin typeface="Arial Black" panose="020B0A04020102020204" pitchFamily="34" charset="0"/>
              </a:rPr>
              <a:t>Techonologies</a:t>
            </a:r>
            <a:r>
              <a:rPr lang="en-US" dirty="0">
                <a:latin typeface="Arial Black" panose="020B0A04020102020204" pitchFamily="34" charset="0"/>
              </a:rPr>
              <a:t> used</a:t>
            </a:r>
            <a:endParaRPr lang="en-IN" dirty="0">
              <a:latin typeface="Arial Black" panose="020B0A04020102020204" pitchFamily="34" charset="0"/>
            </a:endParaRPr>
          </a:p>
        </p:txBody>
      </p:sp>
      <p:pic>
        <p:nvPicPr>
          <p:cNvPr id="5" name="Content Placeholder 4">
            <a:extLst>
              <a:ext uri="{FF2B5EF4-FFF2-40B4-BE49-F238E27FC236}">
                <a16:creationId xmlns:a16="http://schemas.microsoft.com/office/drawing/2014/main" id="{08365D0C-6CC8-43F3-9F5D-29C40578E0A0}"/>
              </a:ext>
            </a:extLst>
          </p:cNvPr>
          <p:cNvPicPr>
            <a:picLocks noGrp="1" noChangeAspect="1"/>
          </p:cNvPicPr>
          <p:nvPr>
            <p:ph idx="1"/>
          </p:nvPr>
        </p:nvPicPr>
        <p:blipFill>
          <a:blip r:embed="rId2"/>
          <a:stretch>
            <a:fillRect/>
          </a:stretch>
        </p:blipFill>
        <p:spPr>
          <a:xfrm>
            <a:off x="1728439" y="2230244"/>
            <a:ext cx="11521435" cy="5121880"/>
          </a:xfrm>
        </p:spPr>
      </p:pic>
    </p:spTree>
    <p:extLst>
      <p:ext uri="{BB962C8B-B14F-4D97-AF65-F5344CB8AC3E}">
        <p14:creationId xmlns:p14="http://schemas.microsoft.com/office/powerpoint/2010/main" val="40526174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2468A4-005E-4F39-8A27-D45A64F5815A}"/>
              </a:ext>
            </a:extLst>
          </p:cNvPr>
          <p:cNvSpPr>
            <a:spLocks noGrp="1"/>
          </p:cNvSpPr>
          <p:nvPr>
            <p:ph type="title"/>
          </p:nvPr>
        </p:nvSpPr>
        <p:spPr>
          <a:xfrm>
            <a:off x="1409517" y="396239"/>
            <a:ext cx="11521435" cy="1564640"/>
          </a:xfrm>
        </p:spPr>
        <p:txBody>
          <a:bodyPr/>
          <a:lstStyle/>
          <a:p>
            <a:r>
              <a:rPr lang="en-US" dirty="0">
                <a:latin typeface="Arial Black" panose="020B0A04020102020204" pitchFamily="34" charset="0"/>
              </a:rPr>
              <a:t>Features offered</a:t>
            </a:r>
            <a:endParaRPr lang="en-IN" dirty="0">
              <a:latin typeface="Arial Black" panose="020B0A04020102020204" pitchFamily="34" charset="0"/>
            </a:endParaRPr>
          </a:p>
        </p:txBody>
      </p:sp>
      <p:pic>
        <p:nvPicPr>
          <p:cNvPr id="5" name="Content Placeholder 4">
            <a:extLst>
              <a:ext uri="{FF2B5EF4-FFF2-40B4-BE49-F238E27FC236}">
                <a16:creationId xmlns:a16="http://schemas.microsoft.com/office/drawing/2014/main" id="{CA66D25F-30A0-7859-755E-5D985C621738}"/>
              </a:ext>
            </a:extLst>
          </p:cNvPr>
          <p:cNvPicPr>
            <a:picLocks noGrp="1" noChangeAspect="1"/>
          </p:cNvPicPr>
          <p:nvPr>
            <p:ph idx="1"/>
          </p:nvPr>
        </p:nvPicPr>
        <p:blipFill>
          <a:blip r:embed="rId2"/>
          <a:stretch>
            <a:fillRect/>
          </a:stretch>
        </p:blipFill>
        <p:spPr>
          <a:xfrm>
            <a:off x="1616927" y="2274850"/>
            <a:ext cx="11521434" cy="5163014"/>
          </a:xfrm>
          <a:prstGeom prst="rect">
            <a:avLst/>
          </a:prstGeom>
          <a:ln>
            <a:noFill/>
          </a:ln>
          <a:effectLst>
            <a:outerShdw blurRad="292100" dist="139700" dir="2700000" algn="tl" rotWithShape="0">
              <a:srgbClr val="333333">
                <a:alpha val="65000"/>
              </a:srgbClr>
            </a:outerShdw>
          </a:effectLst>
        </p:spPr>
      </p:pic>
      <p:sp>
        <p:nvSpPr>
          <p:cNvPr id="6" name="TextBox 5">
            <a:extLst>
              <a:ext uri="{FF2B5EF4-FFF2-40B4-BE49-F238E27FC236}">
                <a16:creationId xmlns:a16="http://schemas.microsoft.com/office/drawing/2014/main" id="{9D6CF214-20FF-019C-3AAA-0292C7061E2A}"/>
              </a:ext>
            </a:extLst>
          </p:cNvPr>
          <p:cNvSpPr txBox="1"/>
          <p:nvPr/>
        </p:nvSpPr>
        <p:spPr>
          <a:xfrm>
            <a:off x="1409517" y="1730046"/>
            <a:ext cx="5374888" cy="461665"/>
          </a:xfrm>
          <a:prstGeom prst="rect">
            <a:avLst/>
          </a:prstGeom>
          <a:noFill/>
        </p:spPr>
        <p:txBody>
          <a:bodyPr wrap="square" rtlCol="0">
            <a:spAutoFit/>
          </a:bodyPr>
          <a:lstStyle/>
          <a:p>
            <a:pPr marL="342900" indent="-342900">
              <a:buFont typeface="Wingdings" panose="05000000000000000000" pitchFamily="2" charset="2"/>
              <a:buChar char="q"/>
            </a:pPr>
            <a:r>
              <a:rPr lang="en-US" sz="2400" dirty="0">
                <a:latin typeface="Arial Black" panose="020B0A04020102020204" pitchFamily="34" charset="0"/>
              </a:rPr>
              <a:t> Keyword Abstraction</a:t>
            </a:r>
            <a:endParaRPr lang="en-IN" sz="2400" dirty="0">
              <a:latin typeface="Arial Black" panose="020B0A04020102020204" pitchFamily="34" charset="0"/>
            </a:endParaRPr>
          </a:p>
        </p:txBody>
      </p:sp>
    </p:spTree>
    <p:extLst>
      <p:ext uri="{BB962C8B-B14F-4D97-AF65-F5344CB8AC3E}">
        <p14:creationId xmlns:p14="http://schemas.microsoft.com/office/powerpoint/2010/main" val="4464721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0A1953-A0C6-FB5C-7BBD-DF55F41BC912}"/>
              </a:ext>
            </a:extLst>
          </p:cNvPr>
          <p:cNvSpPr>
            <a:spLocks noGrp="1"/>
          </p:cNvSpPr>
          <p:nvPr>
            <p:ph type="title"/>
          </p:nvPr>
        </p:nvSpPr>
        <p:spPr>
          <a:xfrm>
            <a:off x="1643693" y="654452"/>
            <a:ext cx="11521435" cy="1564640"/>
          </a:xfrm>
        </p:spPr>
        <p:txBody>
          <a:bodyPr/>
          <a:lstStyle/>
          <a:p>
            <a:r>
              <a:rPr lang="en-US" dirty="0">
                <a:latin typeface="Arial Black" panose="020B0A04020102020204" pitchFamily="34" charset="0"/>
              </a:rPr>
              <a:t>Architecture Diagram</a:t>
            </a:r>
            <a:endParaRPr lang="en-IN" dirty="0">
              <a:latin typeface="Arial Black" panose="020B0A04020102020204" pitchFamily="34" charset="0"/>
            </a:endParaRPr>
          </a:p>
        </p:txBody>
      </p:sp>
      <p:pic>
        <p:nvPicPr>
          <p:cNvPr id="5" name="Content Placeholder 4">
            <a:extLst>
              <a:ext uri="{FF2B5EF4-FFF2-40B4-BE49-F238E27FC236}">
                <a16:creationId xmlns:a16="http://schemas.microsoft.com/office/drawing/2014/main" id="{40896AD6-AB87-B6F4-A507-6D4A8C08C674}"/>
              </a:ext>
            </a:extLst>
          </p:cNvPr>
          <p:cNvPicPr>
            <a:picLocks noGrp="1" noChangeAspect="1"/>
          </p:cNvPicPr>
          <p:nvPr>
            <p:ph idx="1"/>
          </p:nvPr>
        </p:nvPicPr>
        <p:blipFill>
          <a:blip r:embed="rId2"/>
          <a:stretch>
            <a:fillRect/>
          </a:stretch>
        </p:blipFill>
        <p:spPr>
          <a:xfrm>
            <a:off x="1761893" y="2219091"/>
            <a:ext cx="11521434" cy="4650059"/>
          </a:xfrm>
        </p:spPr>
      </p:pic>
    </p:spTree>
    <p:extLst>
      <p:ext uri="{BB962C8B-B14F-4D97-AF65-F5344CB8AC3E}">
        <p14:creationId xmlns:p14="http://schemas.microsoft.com/office/powerpoint/2010/main" val="11441944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C05BFC-1758-6582-16EB-030DC65737DE}"/>
              </a:ext>
            </a:extLst>
          </p:cNvPr>
          <p:cNvSpPr>
            <a:spLocks noGrp="1"/>
          </p:cNvSpPr>
          <p:nvPr>
            <p:ph type="title"/>
          </p:nvPr>
        </p:nvSpPr>
        <p:spPr>
          <a:xfrm>
            <a:off x="1554483" y="1960879"/>
            <a:ext cx="11521435" cy="1564640"/>
          </a:xfrm>
        </p:spPr>
        <p:txBody>
          <a:bodyPr>
            <a:normAutofit fontScale="90000"/>
          </a:bodyPr>
          <a:lstStyle/>
          <a:p>
            <a:r>
              <a:rPr lang="en-US" sz="6700" dirty="0">
                <a:latin typeface="Arial Black" panose="020B0A04020102020204" pitchFamily="34" charset="0"/>
              </a:rPr>
              <a:t>Implementation</a:t>
            </a:r>
            <a:br>
              <a:rPr lang="en-IN" sz="5400" dirty="0">
                <a:latin typeface="Arial Black" panose="020B0A04020102020204" pitchFamily="34" charset="0"/>
              </a:rPr>
            </a:br>
            <a:endParaRPr lang="en-IN" dirty="0"/>
          </a:p>
        </p:txBody>
      </p:sp>
      <p:sp>
        <p:nvSpPr>
          <p:cNvPr id="3" name="Content Placeholder 2">
            <a:extLst>
              <a:ext uri="{FF2B5EF4-FFF2-40B4-BE49-F238E27FC236}">
                <a16:creationId xmlns:a16="http://schemas.microsoft.com/office/drawing/2014/main" id="{3E703133-ABE5-82F6-E73F-13A1F6694518}"/>
              </a:ext>
            </a:extLst>
          </p:cNvPr>
          <p:cNvSpPr>
            <a:spLocks noGrp="1"/>
          </p:cNvSpPr>
          <p:nvPr>
            <p:ph idx="1"/>
          </p:nvPr>
        </p:nvSpPr>
        <p:spPr>
          <a:xfrm>
            <a:off x="1554481" y="3525519"/>
            <a:ext cx="11521435" cy="3525523"/>
          </a:xfrm>
        </p:spPr>
        <p:txBody>
          <a:bodyPr>
            <a:normAutofit/>
          </a:bodyPr>
          <a:lstStyle/>
          <a:p>
            <a:r>
              <a:rPr lang="en-US" sz="2200" b="1" dirty="0">
                <a:latin typeface="Times New Roman" panose="02020603050405020304" pitchFamily="18" charset="0"/>
                <a:cs typeface="Times New Roman" panose="02020603050405020304" pitchFamily="18" charset="0"/>
              </a:rPr>
              <a:t>Project Overview </a:t>
            </a:r>
            <a:r>
              <a:rPr lang="en-US" sz="2200" dirty="0">
                <a:latin typeface="Times New Roman" panose="02020603050405020304" pitchFamily="18" charset="0"/>
                <a:cs typeface="Times New Roman" panose="02020603050405020304" pitchFamily="18" charset="0"/>
              </a:rPr>
              <a:t>: The Intel Products Sentiment Analysis Project aimed to leverage advanced Natural Language Processing (NLP) techniques to extract valuable insights from user reviews on Amazon. By systematically collecting, preprocessing, analyzing, and visualizing review data, we sought to understand customer sentiments and identify key areas for product improvement.</a:t>
            </a:r>
          </a:p>
          <a:p>
            <a:r>
              <a:rPr lang="en-US" sz="2200" b="1" dirty="0">
                <a:latin typeface="Times New Roman" panose="02020603050405020304" pitchFamily="18" charset="0"/>
                <a:cs typeface="Times New Roman" panose="02020603050405020304" pitchFamily="18" charset="0"/>
              </a:rPr>
              <a:t>Key Achievements Data Collection and Preprocessing </a:t>
            </a:r>
            <a:r>
              <a:rPr lang="en-US" sz="2200" dirty="0">
                <a:latin typeface="Times New Roman" panose="02020603050405020304" pitchFamily="18" charset="0"/>
                <a:cs typeface="Times New Roman" panose="02020603050405020304" pitchFamily="18" charset="0"/>
              </a:rPr>
              <a:t>: Successfully collected a substantial dataset of user reviews from Amazon using web scraping </a:t>
            </a:r>
            <a:r>
              <a:rPr lang="en-US" sz="2200" dirty="0" err="1">
                <a:latin typeface="Times New Roman" panose="02020603050405020304" pitchFamily="18" charset="0"/>
                <a:cs typeface="Times New Roman" panose="02020603050405020304" pitchFamily="18" charset="0"/>
              </a:rPr>
              <a:t>techniques.Cleaned</a:t>
            </a:r>
            <a:r>
              <a:rPr lang="en-US" sz="2200" dirty="0">
                <a:latin typeface="Times New Roman" panose="02020603050405020304" pitchFamily="18" charset="0"/>
                <a:cs typeface="Times New Roman" panose="02020603050405020304" pitchFamily="18" charset="0"/>
              </a:rPr>
              <a:t> and preprocessed the text data to ensure consistency and usability, removing HTML tags, special characters, and unnecessary whitespace.</a:t>
            </a:r>
          </a:p>
          <a:p>
            <a:endParaRPr lang="en-IN" dirty="0"/>
          </a:p>
        </p:txBody>
      </p:sp>
    </p:spTree>
    <p:extLst>
      <p:ext uri="{BB962C8B-B14F-4D97-AF65-F5344CB8AC3E}">
        <p14:creationId xmlns:p14="http://schemas.microsoft.com/office/powerpoint/2010/main" val="1427849975"/>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D9B247"/>
      </a:accent1>
      <a:accent2>
        <a:srgbClr val="CC702D"/>
      </a:accent2>
      <a:accent3>
        <a:srgbClr val="B53A31"/>
      </a:accent3>
      <a:accent4>
        <a:srgbClr val="815F56"/>
      </a:accent4>
      <a:accent5>
        <a:srgbClr val="AE9E7C"/>
      </a:accent5>
      <a:accent6>
        <a:srgbClr val="7B8865"/>
      </a:accent6>
      <a:hlink>
        <a:srgbClr val="BB7826"/>
      </a:hlink>
      <a:folHlink>
        <a:srgbClr val="CF9C5F"/>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E4E49EB0-FB00-41F5-9359-4843D783A23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Organic</Template>
  <TotalTime>139</TotalTime>
  <Words>787</Words>
  <Application>Microsoft Office PowerPoint</Application>
  <PresentationFormat>Custom</PresentationFormat>
  <Paragraphs>76</Paragraphs>
  <Slides>15</Slides>
  <Notes>5</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15</vt:i4>
      </vt:variant>
    </vt:vector>
  </HeadingPairs>
  <TitlesOfParts>
    <vt:vector size="28" baseType="lpstr">
      <vt:lpstr>-apple-system</vt:lpstr>
      <vt:lpstr>Aptos Narrow</vt:lpstr>
      <vt:lpstr>Arial</vt:lpstr>
      <vt:lpstr>Arial Black</vt:lpstr>
      <vt:lpstr>Britannic Bold</vt:lpstr>
      <vt:lpstr>Corben</vt:lpstr>
      <vt:lpstr>Courier New</vt:lpstr>
      <vt:lpstr>Eudoxus Sans</vt:lpstr>
      <vt:lpstr>Garamond</vt:lpstr>
      <vt:lpstr>Nobile</vt:lpstr>
      <vt:lpstr>Times New Roman</vt:lpstr>
      <vt:lpstr>Wingdings</vt:lpstr>
      <vt:lpstr>Organic</vt:lpstr>
      <vt:lpstr>PowerPoint Presentation</vt:lpstr>
      <vt:lpstr>PowerPoint Presentation</vt:lpstr>
      <vt:lpstr>PowerPoint Presentation</vt:lpstr>
      <vt:lpstr>PowerPoint Presentation</vt:lpstr>
      <vt:lpstr>PowerPoint Presentation</vt:lpstr>
      <vt:lpstr>Techonologies used</vt:lpstr>
      <vt:lpstr>Features offered</vt:lpstr>
      <vt:lpstr>Architecture Diagram</vt:lpstr>
      <vt:lpstr>Implementation </vt:lpstr>
      <vt:lpstr>PowerPoint Presentation</vt:lpstr>
      <vt:lpstr>Ratings distribution chart</vt:lpstr>
      <vt:lpstr>Sentiment analysis chart</vt:lpstr>
      <vt:lpstr>Review rating chart</vt:lpstr>
      <vt:lpstr>Team members and their contribution</vt:lpstr>
      <vt:lpstr>Conclusion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Pooja S D</cp:lastModifiedBy>
  <cp:revision>12</cp:revision>
  <dcterms:created xsi:type="dcterms:W3CDTF">2024-07-15T06:33:29Z</dcterms:created>
  <dcterms:modified xsi:type="dcterms:W3CDTF">2024-07-15T14:01:24Z</dcterms:modified>
</cp:coreProperties>
</file>